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3136" r:id="rId5"/>
    <p:sldId id="3166" r:id="rId6"/>
    <p:sldId id="3185" r:id="rId7"/>
    <p:sldId id="3176" r:id="rId8"/>
    <p:sldId id="3199" r:id="rId9"/>
    <p:sldId id="3201" r:id="rId10"/>
    <p:sldId id="3203" r:id="rId11"/>
    <p:sldId id="3178" r:id="rId12"/>
    <p:sldId id="3167" r:id="rId13"/>
    <p:sldId id="3168" r:id="rId14"/>
    <p:sldId id="3169" r:id="rId15"/>
    <p:sldId id="3173" r:id="rId16"/>
    <p:sldId id="3196" r:id="rId17"/>
    <p:sldId id="3172" r:id="rId18"/>
    <p:sldId id="3181" r:id="rId19"/>
    <p:sldId id="3197" r:id="rId20"/>
    <p:sldId id="3198" r:id="rId21"/>
    <p:sldId id="3200" r:id="rId22"/>
    <p:sldId id="3177" r:id="rId23"/>
    <p:sldId id="3182" r:id="rId24"/>
    <p:sldId id="3209" r:id="rId25"/>
    <p:sldId id="3204" r:id="rId26"/>
    <p:sldId id="3144" r:id="rId27"/>
    <p:sldId id="3180" r:id="rId28"/>
    <p:sldId id="3170" r:id="rId29"/>
    <p:sldId id="3179" r:id="rId30"/>
    <p:sldId id="3205" r:id="rId31"/>
    <p:sldId id="3187" r:id="rId32"/>
    <p:sldId id="3188" r:id="rId33"/>
    <p:sldId id="3189" r:id="rId34"/>
    <p:sldId id="3190" r:id="rId35"/>
    <p:sldId id="3206" r:id="rId36"/>
    <p:sldId id="3191" r:id="rId37"/>
    <p:sldId id="3192" r:id="rId38"/>
    <p:sldId id="3193" r:id="rId39"/>
    <p:sldId id="3194" r:id="rId40"/>
    <p:sldId id="3195" r:id="rId41"/>
    <p:sldId id="3207" r:id="rId42"/>
    <p:sldId id="3165" r:id="rId43"/>
    <p:sldId id="320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A0E"/>
    <a:srgbClr val="EDD88D"/>
    <a:srgbClr val="FFFFFF"/>
    <a:srgbClr val="CCFF99"/>
    <a:srgbClr val="D5D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E71BE-CA24-424A-A5B5-3ACC4B15812D}" v="19" dt="2026-07-06T13:26:04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6139" autoAdjust="0"/>
  </p:normalViewPr>
  <p:slideViewPr>
    <p:cSldViewPr snapToGrid="0">
      <p:cViewPr varScale="1">
        <p:scale>
          <a:sx n="59" d="100"/>
          <a:sy n="59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Frith" userId="2c242eae-ae5c-435f-a397-8591d1472db8" providerId="ADAL" clId="{959547CE-87A7-4C17-919B-54CB53CCFDA9}"/>
    <pc:docChg chg="undo custSel addSld delSld modSld sldOrd">
      <pc:chgData name="Sam Frith" userId="2c242eae-ae5c-435f-a397-8591d1472db8" providerId="ADAL" clId="{959547CE-87A7-4C17-919B-54CB53CCFDA9}" dt="2026-07-06T13:30:27.366" v="1865" actId="1076"/>
      <pc:docMkLst>
        <pc:docMk/>
      </pc:docMkLst>
      <pc:sldChg chg="modSp mod">
        <pc:chgData name="Sam Frith" userId="2c242eae-ae5c-435f-a397-8591d1472db8" providerId="ADAL" clId="{959547CE-87A7-4C17-919B-54CB53CCFDA9}" dt="2026-06-29T18:32:49.849" v="19" actId="207"/>
        <pc:sldMkLst>
          <pc:docMk/>
          <pc:sldMk cId="1724534341" sldId="3136"/>
        </pc:sldMkLst>
        <pc:spChg chg="mod">
          <ac:chgData name="Sam Frith" userId="2c242eae-ae5c-435f-a397-8591d1472db8" providerId="ADAL" clId="{959547CE-87A7-4C17-919B-54CB53CCFDA9}" dt="2026-06-29T18:32:49.849" v="19" actId="207"/>
          <ac:spMkLst>
            <pc:docMk/>
            <pc:sldMk cId="1724534341" sldId="3136"/>
            <ac:spMk id="2" creationId="{6F5BC0C2-88D8-5B3D-F5DD-CB720EF936A3}"/>
          </ac:spMkLst>
        </pc:spChg>
      </pc:sldChg>
      <pc:sldChg chg="modSp mod">
        <pc:chgData name="Sam Frith" userId="2c242eae-ae5c-435f-a397-8591d1472db8" providerId="ADAL" clId="{959547CE-87A7-4C17-919B-54CB53CCFDA9}" dt="2026-07-06T13:27:49.381" v="1849" actId="20577"/>
        <pc:sldMkLst>
          <pc:docMk/>
          <pc:sldMk cId="2858922046" sldId="3144"/>
        </pc:sldMkLst>
        <pc:spChg chg="mod">
          <ac:chgData name="Sam Frith" userId="2c242eae-ae5c-435f-a397-8591d1472db8" providerId="ADAL" clId="{959547CE-87A7-4C17-919B-54CB53CCFDA9}" dt="2026-07-02T12:09:22.089" v="1224" actId="14100"/>
          <ac:spMkLst>
            <pc:docMk/>
            <pc:sldMk cId="2858922046" sldId="3144"/>
            <ac:spMk id="2" creationId="{E5ED7621-3678-C40C-38D5-492A67AD46FF}"/>
          </ac:spMkLst>
        </pc:spChg>
        <pc:spChg chg="mod">
          <ac:chgData name="Sam Frith" userId="2c242eae-ae5c-435f-a397-8591d1472db8" providerId="ADAL" clId="{959547CE-87A7-4C17-919B-54CB53CCFDA9}" dt="2026-07-06T13:27:49.381" v="1849" actId="20577"/>
          <ac:spMkLst>
            <pc:docMk/>
            <pc:sldMk cId="2858922046" sldId="3144"/>
            <ac:spMk id="3" creationId="{6C9494AD-77F1-21CB-6E2F-5FCE55558981}"/>
          </ac:spMkLst>
        </pc:spChg>
      </pc:sldChg>
      <pc:sldChg chg="delSp modSp mod">
        <pc:chgData name="Sam Frith" userId="2c242eae-ae5c-435f-a397-8591d1472db8" providerId="ADAL" clId="{959547CE-87A7-4C17-919B-54CB53CCFDA9}" dt="2026-07-02T12:19:54.689" v="1400" actId="1076"/>
        <pc:sldMkLst>
          <pc:docMk/>
          <pc:sldMk cId="2955484293" sldId="3165"/>
        </pc:sldMkLst>
        <pc:spChg chg="mod">
          <ac:chgData name="Sam Frith" userId="2c242eae-ae5c-435f-a397-8591d1472db8" providerId="ADAL" clId="{959547CE-87A7-4C17-919B-54CB53CCFDA9}" dt="2026-07-02T12:19:14.091" v="1393" actId="1076"/>
          <ac:spMkLst>
            <pc:docMk/>
            <pc:sldMk cId="2955484293" sldId="3165"/>
            <ac:spMk id="2" creationId="{8F4E65ED-627C-B0AC-98ED-E65BD053F88A}"/>
          </ac:spMkLst>
        </pc:spChg>
        <pc:spChg chg="mod">
          <ac:chgData name="Sam Frith" userId="2c242eae-ae5c-435f-a397-8591d1472db8" providerId="ADAL" clId="{959547CE-87A7-4C17-919B-54CB53CCFDA9}" dt="2026-07-02T12:19:54.689" v="1400" actId="1076"/>
          <ac:spMkLst>
            <pc:docMk/>
            <pc:sldMk cId="2955484293" sldId="3165"/>
            <ac:spMk id="3" creationId="{5FAE94A1-22F5-9CC3-4B63-93B399C36408}"/>
          </ac:spMkLst>
        </pc:spChg>
      </pc:sldChg>
      <pc:sldChg chg="modSp mod">
        <pc:chgData name="Sam Frith" userId="2c242eae-ae5c-435f-a397-8591d1472db8" providerId="ADAL" clId="{959547CE-87A7-4C17-919B-54CB53CCFDA9}" dt="2026-07-02T12:21:36.318" v="1420" actId="20577"/>
        <pc:sldMkLst>
          <pc:docMk/>
          <pc:sldMk cId="276879263" sldId="3166"/>
        </pc:sldMkLst>
        <pc:spChg chg="mod">
          <ac:chgData name="Sam Frith" userId="2c242eae-ae5c-435f-a397-8591d1472db8" providerId="ADAL" clId="{959547CE-87A7-4C17-919B-54CB53CCFDA9}" dt="2026-07-02T12:21:36.318" v="1420" actId="20577"/>
          <ac:spMkLst>
            <pc:docMk/>
            <pc:sldMk cId="276879263" sldId="3166"/>
            <ac:spMk id="3" creationId="{F5674DBF-FB6F-CD80-AF85-CBD9A0B57C98}"/>
          </ac:spMkLst>
        </pc:spChg>
      </pc:sldChg>
      <pc:sldChg chg="addSp delSp modSp mod">
        <pc:chgData name="Sam Frith" userId="2c242eae-ae5c-435f-a397-8591d1472db8" providerId="ADAL" clId="{959547CE-87A7-4C17-919B-54CB53CCFDA9}" dt="2026-07-03T08:10:48.895" v="1785" actId="1076"/>
        <pc:sldMkLst>
          <pc:docMk/>
          <pc:sldMk cId="4235295666" sldId="3167"/>
        </pc:sldMkLst>
        <pc:spChg chg="mod">
          <ac:chgData name="Sam Frith" userId="2c242eae-ae5c-435f-a397-8591d1472db8" providerId="ADAL" clId="{959547CE-87A7-4C17-919B-54CB53CCFDA9}" dt="2026-06-29T18:42:27.343" v="65" actId="1076"/>
          <ac:spMkLst>
            <pc:docMk/>
            <pc:sldMk cId="4235295666" sldId="3167"/>
            <ac:spMk id="2" creationId="{F57B395A-3124-CFB4-9562-63C58DFAFEBC}"/>
          </ac:spMkLst>
        </pc:spChg>
        <pc:spChg chg="add mod">
          <ac:chgData name="Sam Frith" userId="2c242eae-ae5c-435f-a397-8591d1472db8" providerId="ADAL" clId="{959547CE-87A7-4C17-919B-54CB53CCFDA9}" dt="2026-07-03T08:10:48.895" v="1785" actId="1076"/>
          <ac:spMkLst>
            <pc:docMk/>
            <pc:sldMk cId="4235295666" sldId="3167"/>
            <ac:spMk id="3" creationId="{812CE8CA-97E7-FD2E-F811-F0E521E626C5}"/>
          </ac:spMkLst>
        </pc:spChg>
        <pc:picChg chg="add mod ord">
          <ac:chgData name="Sam Frith" userId="2c242eae-ae5c-435f-a397-8591d1472db8" providerId="ADAL" clId="{959547CE-87A7-4C17-919B-54CB53CCFDA9}" dt="2026-06-29T18:46:01.068" v="79" actId="1076"/>
          <ac:picMkLst>
            <pc:docMk/>
            <pc:sldMk cId="4235295666" sldId="3167"/>
            <ac:picMk id="6" creationId="{61D4D7F1-8246-B809-DCE9-A757CDE241C0}"/>
          </ac:picMkLst>
        </pc:picChg>
      </pc:sldChg>
      <pc:sldChg chg="addSp delSp modSp mod">
        <pc:chgData name="Sam Frith" userId="2c242eae-ae5c-435f-a397-8591d1472db8" providerId="ADAL" clId="{959547CE-87A7-4C17-919B-54CB53CCFDA9}" dt="2026-06-29T18:45:42.587" v="77" actId="14100"/>
        <pc:sldMkLst>
          <pc:docMk/>
          <pc:sldMk cId="2651498044" sldId="3168"/>
        </pc:sldMkLst>
        <pc:picChg chg="add mod ord">
          <ac:chgData name="Sam Frith" userId="2c242eae-ae5c-435f-a397-8591d1472db8" providerId="ADAL" clId="{959547CE-87A7-4C17-919B-54CB53CCFDA9}" dt="2026-06-29T18:45:42.587" v="77" actId="14100"/>
          <ac:picMkLst>
            <pc:docMk/>
            <pc:sldMk cId="2651498044" sldId="3168"/>
            <ac:picMk id="11" creationId="{95A52E09-50F6-F2F5-3826-881FFC6302A8}"/>
          </ac:picMkLst>
        </pc:picChg>
      </pc:sldChg>
      <pc:sldChg chg="addSp delSp modSp mod">
        <pc:chgData name="Sam Frith" userId="2c242eae-ae5c-435f-a397-8591d1472db8" providerId="ADAL" clId="{959547CE-87A7-4C17-919B-54CB53CCFDA9}" dt="2026-06-29T18:46:16.378" v="82" actId="1076"/>
        <pc:sldMkLst>
          <pc:docMk/>
          <pc:sldMk cId="1988294610" sldId="3169"/>
        </pc:sldMkLst>
        <pc:spChg chg="add mod">
          <ac:chgData name="Sam Frith" userId="2c242eae-ae5c-435f-a397-8591d1472db8" providerId="ADAL" clId="{959547CE-87A7-4C17-919B-54CB53CCFDA9}" dt="2026-06-29T18:43:26.387" v="72" actId="478"/>
          <ac:spMkLst>
            <pc:docMk/>
            <pc:sldMk cId="1988294610" sldId="3169"/>
            <ac:spMk id="4" creationId="{6CD2BF9D-200F-EB79-51F4-CA2039CBE58B}"/>
          </ac:spMkLst>
        </pc:spChg>
        <pc:picChg chg="add mod">
          <ac:chgData name="Sam Frith" userId="2c242eae-ae5c-435f-a397-8591d1472db8" providerId="ADAL" clId="{959547CE-87A7-4C17-919B-54CB53CCFDA9}" dt="2026-06-29T18:46:16.378" v="82" actId="1076"/>
          <ac:picMkLst>
            <pc:docMk/>
            <pc:sldMk cId="1988294610" sldId="3169"/>
            <ac:picMk id="7" creationId="{E5C9BBFC-D675-B21F-00EA-596C6C436373}"/>
          </ac:picMkLst>
        </pc:picChg>
      </pc:sldChg>
      <pc:sldChg chg="addSp delSp modSp mod">
        <pc:chgData name="Sam Frith" userId="2c242eae-ae5c-435f-a397-8591d1472db8" providerId="ADAL" clId="{959547CE-87A7-4C17-919B-54CB53CCFDA9}" dt="2026-07-06T13:28:39.642" v="1858" actId="20577"/>
        <pc:sldMkLst>
          <pc:docMk/>
          <pc:sldMk cId="836402245" sldId="3170"/>
        </pc:sldMkLst>
        <pc:spChg chg="mod">
          <ac:chgData name="Sam Frith" userId="2c242eae-ae5c-435f-a397-8591d1472db8" providerId="ADAL" clId="{959547CE-87A7-4C17-919B-54CB53CCFDA9}" dt="2026-07-02T13:10:48.408" v="1779" actId="1076"/>
          <ac:spMkLst>
            <pc:docMk/>
            <pc:sldMk cId="836402245" sldId="3170"/>
            <ac:spMk id="2" creationId="{3F5E9A95-4906-1EAB-6C62-57C408AC9869}"/>
          </ac:spMkLst>
        </pc:spChg>
        <pc:spChg chg="mod">
          <ac:chgData name="Sam Frith" userId="2c242eae-ae5c-435f-a397-8591d1472db8" providerId="ADAL" clId="{959547CE-87A7-4C17-919B-54CB53CCFDA9}" dt="2026-07-06T13:28:39.642" v="1858" actId="20577"/>
          <ac:spMkLst>
            <pc:docMk/>
            <pc:sldMk cId="836402245" sldId="3170"/>
            <ac:spMk id="3" creationId="{7063A539-5ACC-FAFC-91AC-6F6C90C43AF9}"/>
          </ac:spMkLst>
        </pc:spChg>
        <pc:picChg chg="add mod modCrop">
          <ac:chgData name="Sam Frith" userId="2c242eae-ae5c-435f-a397-8591d1472db8" providerId="ADAL" clId="{959547CE-87A7-4C17-919B-54CB53CCFDA9}" dt="2026-07-06T13:28:29.179" v="1855" actId="732"/>
          <ac:picMkLst>
            <pc:docMk/>
            <pc:sldMk cId="836402245" sldId="3170"/>
            <ac:picMk id="5" creationId="{078C573B-BCC9-F14F-9507-AC2D359F792D}"/>
          </ac:picMkLst>
        </pc:picChg>
        <pc:picChg chg="add mod modCrop">
          <ac:chgData name="Sam Frith" userId="2c242eae-ae5c-435f-a397-8591d1472db8" providerId="ADAL" clId="{959547CE-87A7-4C17-919B-54CB53CCFDA9}" dt="2026-07-06T13:28:32.455" v="1856" actId="1076"/>
          <ac:picMkLst>
            <pc:docMk/>
            <pc:sldMk cId="836402245" sldId="3170"/>
            <ac:picMk id="6" creationId="{A4C5F420-64CA-78B4-EF9C-2D65918D30DF}"/>
          </ac:picMkLst>
        </pc:picChg>
      </pc:sldChg>
      <pc:sldChg chg="ord">
        <pc:chgData name="Sam Frith" userId="2c242eae-ae5c-435f-a397-8591d1472db8" providerId="ADAL" clId="{959547CE-87A7-4C17-919B-54CB53CCFDA9}" dt="2026-06-30T08:53:54.049" v="224"/>
        <pc:sldMkLst>
          <pc:docMk/>
          <pc:sldMk cId="583554287" sldId="3172"/>
        </pc:sldMkLst>
      </pc:sldChg>
      <pc:sldChg chg="ord">
        <pc:chgData name="Sam Frith" userId="2c242eae-ae5c-435f-a397-8591d1472db8" providerId="ADAL" clId="{959547CE-87A7-4C17-919B-54CB53CCFDA9}" dt="2026-06-30T08:53:40.181" v="222"/>
        <pc:sldMkLst>
          <pc:docMk/>
          <pc:sldMk cId="1796652471" sldId="3173"/>
        </pc:sldMkLst>
      </pc:sldChg>
      <pc:sldChg chg="addSp delSp modSp mod">
        <pc:chgData name="Sam Frith" userId="2c242eae-ae5c-435f-a397-8591d1472db8" providerId="ADAL" clId="{959547CE-87A7-4C17-919B-54CB53CCFDA9}" dt="2026-06-29T18:33:56.303" v="40" actId="1076"/>
        <pc:sldMkLst>
          <pc:docMk/>
          <pc:sldMk cId="3182648297" sldId="3176"/>
        </pc:sldMkLst>
        <pc:picChg chg="add mod ord">
          <ac:chgData name="Sam Frith" userId="2c242eae-ae5c-435f-a397-8591d1472db8" providerId="ADAL" clId="{959547CE-87A7-4C17-919B-54CB53CCFDA9}" dt="2026-06-29T18:33:56.303" v="40" actId="1076"/>
          <ac:picMkLst>
            <pc:docMk/>
            <pc:sldMk cId="3182648297" sldId="3176"/>
            <ac:picMk id="12" creationId="{C63EDFB7-1CAC-16D1-AA23-2E670194D4FD}"/>
          </ac:picMkLst>
        </pc:picChg>
      </pc:sldChg>
      <pc:sldChg chg="modSp mod">
        <pc:chgData name="Sam Frith" userId="2c242eae-ae5c-435f-a397-8591d1472db8" providerId="ADAL" clId="{959547CE-87A7-4C17-919B-54CB53CCFDA9}" dt="2026-07-03T08:13:02.321" v="1805" actId="20577"/>
        <pc:sldMkLst>
          <pc:docMk/>
          <pc:sldMk cId="2681168070" sldId="3177"/>
        </pc:sldMkLst>
        <pc:spChg chg="mod">
          <ac:chgData name="Sam Frith" userId="2c242eae-ae5c-435f-a397-8591d1472db8" providerId="ADAL" clId="{959547CE-87A7-4C17-919B-54CB53CCFDA9}" dt="2026-07-03T08:13:02.321" v="1805" actId="20577"/>
          <ac:spMkLst>
            <pc:docMk/>
            <pc:sldMk cId="2681168070" sldId="3177"/>
            <ac:spMk id="3" creationId="{E51BDD80-62CF-04A3-88A5-50303E0E1049}"/>
          </ac:spMkLst>
        </pc:spChg>
      </pc:sldChg>
      <pc:sldChg chg="addSp delSp modSp mod ord">
        <pc:chgData name="Sam Frith" userId="2c242eae-ae5c-435f-a397-8591d1472db8" providerId="ADAL" clId="{959547CE-87A7-4C17-919B-54CB53CCFDA9}" dt="2026-07-03T08:16:00.569" v="1823" actId="20577"/>
        <pc:sldMkLst>
          <pc:docMk/>
          <pc:sldMk cId="3184574544" sldId="3178"/>
        </pc:sldMkLst>
        <pc:spChg chg="mod">
          <ac:chgData name="Sam Frith" userId="2c242eae-ae5c-435f-a397-8591d1472db8" providerId="ADAL" clId="{959547CE-87A7-4C17-919B-54CB53CCFDA9}" dt="2026-07-02T10:10:29.838" v="1031" actId="20577"/>
          <ac:spMkLst>
            <pc:docMk/>
            <pc:sldMk cId="3184574544" sldId="3178"/>
            <ac:spMk id="2" creationId="{E2D35883-7C51-B9E1-221B-258FBB09C1EB}"/>
          </ac:spMkLst>
        </pc:spChg>
        <pc:spChg chg="mod">
          <ac:chgData name="Sam Frith" userId="2c242eae-ae5c-435f-a397-8591d1472db8" providerId="ADAL" clId="{959547CE-87A7-4C17-919B-54CB53CCFDA9}" dt="2026-07-03T08:16:00.569" v="1823" actId="20577"/>
          <ac:spMkLst>
            <pc:docMk/>
            <pc:sldMk cId="3184574544" sldId="3178"/>
            <ac:spMk id="3" creationId="{99B09A5C-A1B1-4C5D-86EA-C9A9CF3FEA5A}"/>
          </ac:spMkLst>
        </pc:spChg>
        <pc:spChg chg="mod">
          <ac:chgData name="Sam Frith" userId="2c242eae-ae5c-435f-a397-8591d1472db8" providerId="ADAL" clId="{959547CE-87A7-4C17-919B-54CB53CCFDA9}" dt="2026-07-01T08:21:14.312" v="242" actId="20577"/>
          <ac:spMkLst>
            <pc:docMk/>
            <pc:sldMk cId="3184574544" sldId="3178"/>
            <ac:spMk id="4" creationId="{5D66879D-0461-57B8-8BCA-B6ABF5A3A6AE}"/>
          </ac:spMkLst>
        </pc:spChg>
      </pc:sldChg>
      <pc:sldChg chg="addSp modSp mod">
        <pc:chgData name="Sam Frith" userId="2c242eae-ae5c-435f-a397-8591d1472db8" providerId="ADAL" clId="{959547CE-87A7-4C17-919B-54CB53CCFDA9}" dt="2026-07-02T10:17:40.477" v="1123" actId="5793"/>
        <pc:sldMkLst>
          <pc:docMk/>
          <pc:sldMk cId="2843998169" sldId="3179"/>
        </pc:sldMkLst>
        <pc:spChg chg="mod">
          <ac:chgData name="Sam Frith" userId="2c242eae-ae5c-435f-a397-8591d1472db8" providerId="ADAL" clId="{959547CE-87A7-4C17-919B-54CB53CCFDA9}" dt="2026-07-02T10:17:40.477" v="1123" actId="5793"/>
          <ac:spMkLst>
            <pc:docMk/>
            <pc:sldMk cId="2843998169" sldId="3179"/>
            <ac:spMk id="3" creationId="{57BA5D36-328C-CD40-67C7-382179074CCE}"/>
          </ac:spMkLst>
        </pc:spChg>
        <pc:spChg chg="add mod">
          <ac:chgData name="Sam Frith" userId="2c242eae-ae5c-435f-a397-8591d1472db8" providerId="ADAL" clId="{959547CE-87A7-4C17-919B-54CB53CCFDA9}" dt="2026-07-02T10:16:15.751" v="1074" actId="1076"/>
          <ac:spMkLst>
            <pc:docMk/>
            <pc:sldMk cId="2843998169" sldId="3179"/>
            <ac:spMk id="6" creationId="{74466FA8-06D8-2329-38F5-31F972B97099}"/>
          </ac:spMkLst>
        </pc:spChg>
        <pc:picChg chg="add mod">
          <ac:chgData name="Sam Frith" userId="2c242eae-ae5c-435f-a397-8591d1472db8" providerId="ADAL" clId="{959547CE-87A7-4C17-919B-54CB53CCFDA9}" dt="2026-07-02T10:16:12.543" v="1073" actId="1076"/>
          <ac:picMkLst>
            <pc:docMk/>
            <pc:sldMk cId="2843998169" sldId="3179"/>
            <ac:picMk id="5" creationId="{A5B4810E-87DB-EEB6-A931-4D1A4079BF32}"/>
          </ac:picMkLst>
        </pc:picChg>
      </pc:sldChg>
      <pc:sldChg chg="addSp delSp modSp mod">
        <pc:chgData name="Sam Frith" userId="2c242eae-ae5c-435f-a397-8591d1472db8" providerId="ADAL" clId="{959547CE-87A7-4C17-919B-54CB53CCFDA9}" dt="2026-07-06T13:30:27.366" v="1865" actId="1076"/>
        <pc:sldMkLst>
          <pc:docMk/>
          <pc:sldMk cId="1362499421" sldId="3180"/>
        </pc:sldMkLst>
        <pc:spChg chg="mod">
          <ac:chgData name="Sam Frith" userId="2c242eae-ae5c-435f-a397-8591d1472db8" providerId="ADAL" clId="{959547CE-87A7-4C17-919B-54CB53CCFDA9}" dt="2026-07-02T12:06:02.427" v="1137" actId="14100"/>
          <ac:spMkLst>
            <pc:docMk/>
            <pc:sldMk cId="1362499421" sldId="3180"/>
            <ac:spMk id="13" creationId="{D6F8A752-0822-1CA2-74ED-5FFD395F5693}"/>
          </ac:spMkLst>
        </pc:spChg>
        <pc:picChg chg="add del">
          <ac:chgData name="Sam Frith" userId="2c242eae-ae5c-435f-a397-8591d1472db8" providerId="ADAL" clId="{959547CE-87A7-4C17-919B-54CB53CCFDA9}" dt="2026-07-06T13:29:53.729" v="1861" actId="22"/>
          <ac:picMkLst>
            <pc:docMk/>
            <pc:sldMk cId="1362499421" sldId="3180"/>
            <ac:picMk id="4" creationId="{9C2ABABB-43D2-5030-708E-9F036CAA8E73}"/>
          </ac:picMkLst>
        </pc:picChg>
        <pc:picChg chg="add mod">
          <ac:chgData name="Sam Frith" userId="2c242eae-ae5c-435f-a397-8591d1472db8" providerId="ADAL" clId="{959547CE-87A7-4C17-919B-54CB53CCFDA9}" dt="2026-07-06T13:30:27.366" v="1865" actId="1076"/>
          <ac:picMkLst>
            <pc:docMk/>
            <pc:sldMk cId="1362499421" sldId="3180"/>
            <ac:picMk id="6" creationId="{87D41748-B78C-1923-2471-EA48E005D3C5}"/>
          </ac:picMkLst>
        </pc:picChg>
        <pc:picChg chg="add del mod">
          <ac:chgData name="Sam Frith" userId="2c242eae-ae5c-435f-a397-8591d1472db8" providerId="ADAL" clId="{959547CE-87A7-4C17-919B-54CB53CCFDA9}" dt="2026-07-06T13:29:44.738" v="1859" actId="478"/>
          <ac:picMkLst>
            <pc:docMk/>
            <pc:sldMk cId="1362499421" sldId="3180"/>
            <ac:picMk id="10" creationId="{0BFF0D7C-1D7C-9A6F-20B5-26BBC5E1D6F9}"/>
          </ac:picMkLst>
        </pc:picChg>
      </pc:sldChg>
      <pc:sldChg chg="addSp delSp modSp mod">
        <pc:chgData name="Sam Frith" userId="2c242eae-ae5c-435f-a397-8591d1472db8" providerId="ADAL" clId="{959547CE-87A7-4C17-919B-54CB53CCFDA9}" dt="2026-06-30T08:52:55.061" v="218" actId="1076"/>
        <pc:sldMkLst>
          <pc:docMk/>
          <pc:sldMk cId="1786194258" sldId="3181"/>
        </pc:sldMkLst>
        <pc:spChg chg="mod">
          <ac:chgData name="Sam Frith" userId="2c242eae-ae5c-435f-a397-8591d1472db8" providerId="ADAL" clId="{959547CE-87A7-4C17-919B-54CB53CCFDA9}" dt="2026-06-30T08:52:55.061" v="218" actId="1076"/>
          <ac:spMkLst>
            <pc:docMk/>
            <pc:sldMk cId="1786194258" sldId="3181"/>
            <ac:spMk id="2" creationId="{6A05B1A6-FBA6-6600-4FE1-529ECC39E520}"/>
          </ac:spMkLst>
        </pc:spChg>
        <pc:spChg chg="add mod">
          <ac:chgData name="Sam Frith" userId="2c242eae-ae5c-435f-a397-8591d1472db8" providerId="ADAL" clId="{959547CE-87A7-4C17-919B-54CB53CCFDA9}" dt="2026-06-30T08:52:02.448" v="214" actId="1076"/>
          <ac:spMkLst>
            <pc:docMk/>
            <pc:sldMk cId="1786194258" sldId="3181"/>
            <ac:spMk id="27" creationId="{EAEBADD7-982F-8C8C-28CE-DFA947C38DE1}"/>
          </ac:spMkLst>
        </pc:spChg>
        <pc:spChg chg="mod">
          <ac:chgData name="Sam Frith" userId="2c242eae-ae5c-435f-a397-8591d1472db8" providerId="ADAL" clId="{959547CE-87A7-4C17-919B-54CB53CCFDA9}" dt="2026-06-30T08:52:12.986" v="215" actId="1076"/>
          <ac:spMkLst>
            <pc:docMk/>
            <pc:sldMk cId="1786194258" sldId="3181"/>
            <ac:spMk id="36" creationId="{DB9DB6DF-423B-97B0-BBE0-322075F02C4D}"/>
          </ac:spMkLst>
        </pc:spChg>
        <pc:spChg chg="mod">
          <ac:chgData name="Sam Frith" userId="2c242eae-ae5c-435f-a397-8591d1472db8" providerId="ADAL" clId="{959547CE-87A7-4C17-919B-54CB53CCFDA9}" dt="2026-06-30T08:52:12.986" v="215" actId="1076"/>
          <ac:spMkLst>
            <pc:docMk/>
            <pc:sldMk cId="1786194258" sldId="3181"/>
            <ac:spMk id="38" creationId="{08B6F209-2945-61F4-D8B4-28B3A84CBE3C}"/>
          </ac:spMkLst>
        </pc:spChg>
        <pc:spChg chg="mod">
          <ac:chgData name="Sam Frith" userId="2c242eae-ae5c-435f-a397-8591d1472db8" providerId="ADAL" clId="{959547CE-87A7-4C17-919B-54CB53CCFDA9}" dt="2026-06-30T08:52:12.986" v="215" actId="1076"/>
          <ac:spMkLst>
            <pc:docMk/>
            <pc:sldMk cId="1786194258" sldId="3181"/>
            <ac:spMk id="39" creationId="{E55EA9CA-CA18-1CE8-6496-DB06A880FF4A}"/>
          </ac:spMkLst>
        </pc:spChg>
        <pc:spChg chg="mod">
          <ac:chgData name="Sam Frith" userId="2c242eae-ae5c-435f-a397-8591d1472db8" providerId="ADAL" clId="{959547CE-87A7-4C17-919B-54CB53CCFDA9}" dt="2026-06-30T08:52:12.986" v="215" actId="1076"/>
          <ac:spMkLst>
            <pc:docMk/>
            <pc:sldMk cId="1786194258" sldId="3181"/>
            <ac:spMk id="41" creationId="{08DF5995-86E7-973A-0F13-FD9C3366F448}"/>
          </ac:spMkLst>
        </pc:spChg>
        <pc:picChg chg="add mod">
          <ac:chgData name="Sam Frith" userId="2c242eae-ae5c-435f-a397-8591d1472db8" providerId="ADAL" clId="{959547CE-87A7-4C17-919B-54CB53CCFDA9}" dt="2026-06-30T08:50:50.651" v="199" actId="1076"/>
          <ac:picMkLst>
            <pc:docMk/>
            <pc:sldMk cId="1786194258" sldId="3181"/>
            <ac:picMk id="20" creationId="{DBB82EBA-0801-2650-EEE2-324A70375E0B}"/>
          </ac:picMkLst>
        </pc:picChg>
        <pc:picChg chg="add mod">
          <ac:chgData name="Sam Frith" userId="2c242eae-ae5c-435f-a397-8591d1472db8" providerId="ADAL" clId="{959547CE-87A7-4C17-919B-54CB53CCFDA9}" dt="2026-06-30T08:50:49.468" v="198" actId="1076"/>
          <ac:picMkLst>
            <pc:docMk/>
            <pc:sldMk cId="1786194258" sldId="3181"/>
            <ac:picMk id="23" creationId="{2BEB9106-59F2-3658-67B1-EECD4E190E53}"/>
          </ac:picMkLst>
        </pc:picChg>
        <pc:cxnChg chg="mod ord">
          <ac:chgData name="Sam Frith" userId="2c242eae-ae5c-435f-a397-8591d1472db8" providerId="ADAL" clId="{959547CE-87A7-4C17-919B-54CB53CCFDA9}" dt="2026-06-30T08:51:09.981" v="203" actId="14100"/>
          <ac:cxnSpMkLst>
            <pc:docMk/>
            <pc:sldMk cId="1786194258" sldId="3181"/>
            <ac:cxnSpMk id="26" creationId="{F984331A-1370-9D45-C192-C71D63D76396}"/>
          </ac:cxnSpMkLst>
        </pc:cxnChg>
        <pc:cxnChg chg="mod ord">
          <ac:chgData name="Sam Frith" userId="2c242eae-ae5c-435f-a397-8591d1472db8" providerId="ADAL" clId="{959547CE-87A7-4C17-919B-54CB53CCFDA9}" dt="2026-06-30T08:51:01.536" v="201" actId="14100"/>
          <ac:cxnSpMkLst>
            <pc:docMk/>
            <pc:sldMk cId="1786194258" sldId="3181"/>
            <ac:cxnSpMk id="29" creationId="{36695B87-6261-59B8-5D34-6CB10F92D5AC}"/>
          </ac:cxnSpMkLst>
        </pc:cxnChg>
        <pc:cxnChg chg="add mod">
          <ac:chgData name="Sam Frith" userId="2c242eae-ae5c-435f-a397-8591d1472db8" providerId="ADAL" clId="{959547CE-87A7-4C17-919B-54CB53CCFDA9}" dt="2026-06-30T08:51:48.271" v="212" actId="1076"/>
          <ac:cxnSpMkLst>
            <pc:docMk/>
            <pc:sldMk cId="1786194258" sldId="3181"/>
            <ac:cxnSpMk id="31" creationId="{F8A119E9-F12D-48D6-DAB6-8779C428ECB4}"/>
          </ac:cxnSpMkLst>
        </pc:cxnChg>
      </pc:sldChg>
      <pc:sldChg chg="delSp modSp add mod ord">
        <pc:chgData name="Sam Frith" userId="2c242eae-ae5c-435f-a397-8591d1472db8" providerId="ADAL" clId="{959547CE-87A7-4C17-919B-54CB53CCFDA9}" dt="2026-07-03T08:13:25.054" v="1807" actId="1076"/>
        <pc:sldMkLst>
          <pc:docMk/>
          <pc:sldMk cId="1805008918" sldId="3182"/>
        </pc:sldMkLst>
        <pc:spChg chg="mod">
          <ac:chgData name="Sam Frith" userId="2c242eae-ae5c-435f-a397-8591d1472db8" providerId="ADAL" clId="{959547CE-87A7-4C17-919B-54CB53CCFDA9}" dt="2026-07-02T12:17:56.014" v="1385" actId="1076"/>
          <ac:spMkLst>
            <pc:docMk/>
            <pc:sldMk cId="1805008918" sldId="3182"/>
            <ac:spMk id="2" creationId="{C2361127-D43A-81DE-BD47-69F000001451}"/>
          </ac:spMkLst>
        </pc:spChg>
        <pc:spChg chg="mod">
          <ac:chgData name="Sam Frith" userId="2c242eae-ae5c-435f-a397-8591d1472db8" providerId="ADAL" clId="{959547CE-87A7-4C17-919B-54CB53CCFDA9}" dt="2026-07-03T08:13:25.054" v="1807" actId="1076"/>
          <ac:spMkLst>
            <pc:docMk/>
            <pc:sldMk cId="1805008918" sldId="3182"/>
            <ac:spMk id="3" creationId="{6FFC49D0-2BA4-54F3-10A1-D140CCAA67AB}"/>
          </ac:spMkLst>
        </pc:spChg>
        <pc:picChg chg="mod">
          <ac:chgData name="Sam Frith" userId="2c242eae-ae5c-435f-a397-8591d1472db8" providerId="ADAL" clId="{959547CE-87A7-4C17-919B-54CB53CCFDA9}" dt="2026-07-02T12:17:32.407" v="1382" actId="1076"/>
          <ac:picMkLst>
            <pc:docMk/>
            <pc:sldMk cId="1805008918" sldId="3182"/>
            <ac:picMk id="6" creationId="{9CA3E062-E758-4929-B948-DD59DEEBB2A2}"/>
          </ac:picMkLst>
        </pc:picChg>
        <pc:picChg chg="mod">
          <ac:chgData name="Sam Frith" userId="2c242eae-ae5c-435f-a397-8591d1472db8" providerId="ADAL" clId="{959547CE-87A7-4C17-919B-54CB53CCFDA9}" dt="2026-07-02T12:17:12.204" v="1376" actId="1076"/>
          <ac:picMkLst>
            <pc:docMk/>
            <pc:sldMk cId="1805008918" sldId="3182"/>
            <ac:picMk id="8" creationId="{9826257D-E555-F41A-3139-CE0273F21136}"/>
          </ac:picMkLst>
        </pc:picChg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3838908303" sldId="3187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1440988511" sldId="3188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2236164875" sldId="3189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587450423" sldId="3190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644193110" sldId="3191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3895310684" sldId="3192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2613539810" sldId="3193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2603041960" sldId="3194"/>
        </pc:sldMkLst>
      </pc:sldChg>
      <pc:sldChg chg="ord">
        <pc:chgData name="Sam Frith" userId="2c242eae-ae5c-435f-a397-8591d1472db8" providerId="ADAL" clId="{959547CE-87A7-4C17-919B-54CB53CCFDA9}" dt="2026-07-02T10:14:35.825" v="1058"/>
        <pc:sldMkLst>
          <pc:docMk/>
          <pc:sldMk cId="1875051932" sldId="3195"/>
        </pc:sldMkLst>
      </pc:sldChg>
      <pc:sldChg chg="addSp delSp modSp add mod ord">
        <pc:chgData name="Sam Frith" userId="2c242eae-ae5c-435f-a397-8591d1472db8" providerId="ADAL" clId="{959547CE-87A7-4C17-919B-54CB53CCFDA9}" dt="2026-07-02T10:11:19.011" v="1037" actId="255"/>
        <pc:sldMkLst>
          <pc:docMk/>
          <pc:sldMk cId="3423755429" sldId="3196"/>
        </pc:sldMkLst>
        <pc:spChg chg="mod">
          <ac:chgData name="Sam Frith" userId="2c242eae-ae5c-435f-a397-8591d1472db8" providerId="ADAL" clId="{959547CE-87A7-4C17-919B-54CB53CCFDA9}" dt="2026-06-30T08:52:40.240" v="217" actId="1076"/>
          <ac:spMkLst>
            <pc:docMk/>
            <pc:sldMk cId="3423755429" sldId="3196"/>
            <ac:spMk id="2" creationId="{4F440B56-F90F-2570-7672-08B7D8D13342}"/>
          </ac:spMkLst>
        </pc:spChg>
        <pc:spChg chg="add mod">
          <ac:chgData name="Sam Frith" userId="2c242eae-ae5c-435f-a397-8591d1472db8" providerId="ADAL" clId="{959547CE-87A7-4C17-919B-54CB53CCFDA9}" dt="2026-07-02T10:11:19.011" v="1037" actId="255"/>
          <ac:spMkLst>
            <pc:docMk/>
            <pc:sldMk cId="3423755429" sldId="3196"/>
            <ac:spMk id="3" creationId="{2859C1BD-2698-30A6-5D0D-674B3E698A22}"/>
          </ac:spMkLst>
        </pc:spChg>
        <pc:spChg chg="mod">
          <ac:chgData name="Sam Frith" userId="2c242eae-ae5c-435f-a397-8591d1472db8" providerId="ADAL" clId="{959547CE-87A7-4C17-919B-54CB53CCFDA9}" dt="2026-06-30T08:52:23.207" v="216" actId="1076"/>
          <ac:spMkLst>
            <pc:docMk/>
            <pc:sldMk cId="3423755429" sldId="3196"/>
            <ac:spMk id="36" creationId="{A5CC1572-6672-E39A-2C6F-847EA617D92E}"/>
          </ac:spMkLst>
        </pc:spChg>
        <pc:spChg chg="mod">
          <ac:chgData name="Sam Frith" userId="2c242eae-ae5c-435f-a397-8591d1472db8" providerId="ADAL" clId="{959547CE-87A7-4C17-919B-54CB53CCFDA9}" dt="2026-06-30T08:52:23.207" v="216" actId="1076"/>
          <ac:spMkLst>
            <pc:docMk/>
            <pc:sldMk cId="3423755429" sldId="3196"/>
            <ac:spMk id="38" creationId="{2C0DAFD2-61B7-4D97-9B36-D1692CA163DA}"/>
          </ac:spMkLst>
        </pc:spChg>
        <pc:spChg chg="mod">
          <ac:chgData name="Sam Frith" userId="2c242eae-ae5c-435f-a397-8591d1472db8" providerId="ADAL" clId="{959547CE-87A7-4C17-919B-54CB53CCFDA9}" dt="2026-06-30T08:52:23.207" v="216" actId="1076"/>
          <ac:spMkLst>
            <pc:docMk/>
            <pc:sldMk cId="3423755429" sldId="3196"/>
            <ac:spMk id="39" creationId="{8AB53202-DE31-FF44-9DBE-E10286C1CA9E}"/>
          </ac:spMkLst>
        </pc:spChg>
        <pc:spChg chg="mod">
          <ac:chgData name="Sam Frith" userId="2c242eae-ae5c-435f-a397-8591d1472db8" providerId="ADAL" clId="{959547CE-87A7-4C17-919B-54CB53CCFDA9}" dt="2026-06-30T08:52:23.207" v="216" actId="1076"/>
          <ac:spMkLst>
            <pc:docMk/>
            <pc:sldMk cId="3423755429" sldId="3196"/>
            <ac:spMk id="41" creationId="{5016D5B1-9BA5-4D38-D291-68161EB767D3}"/>
          </ac:spMkLst>
        </pc:spChg>
        <pc:picChg chg="mod">
          <ac:chgData name="Sam Frith" userId="2c242eae-ae5c-435f-a397-8591d1472db8" providerId="ADAL" clId="{959547CE-87A7-4C17-919B-54CB53CCFDA9}" dt="2026-06-30T08:48:29.423" v="155" actId="1076"/>
          <ac:picMkLst>
            <pc:docMk/>
            <pc:sldMk cId="3423755429" sldId="3196"/>
            <ac:picMk id="7" creationId="{FE2C3A3C-20F1-10D6-29C8-E7277EDF7DD2}"/>
          </ac:picMkLst>
        </pc:picChg>
        <pc:picChg chg="mod">
          <ac:chgData name="Sam Frith" userId="2c242eae-ae5c-435f-a397-8591d1472db8" providerId="ADAL" clId="{959547CE-87A7-4C17-919B-54CB53CCFDA9}" dt="2026-06-30T08:48:31.275" v="156" actId="1076"/>
          <ac:picMkLst>
            <pc:docMk/>
            <pc:sldMk cId="3423755429" sldId="3196"/>
            <ac:picMk id="11" creationId="{900B367B-8ED9-69B0-24CA-978E99899FC4}"/>
          </ac:picMkLst>
        </pc:picChg>
        <pc:cxnChg chg="mod">
          <ac:chgData name="Sam Frith" userId="2c242eae-ae5c-435f-a397-8591d1472db8" providerId="ADAL" clId="{959547CE-87A7-4C17-919B-54CB53CCFDA9}" dt="2026-06-30T08:48:57.659" v="160" actId="14100"/>
          <ac:cxnSpMkLst>
            <pc:docMk/>
            <pc:sldMk cId="3423755429" sldId="3196"/>
            <ac:cxnSpMk id="12" creationId="{CA490A95-BF27-6AEE-3D2F-BF809269A0DE}"/>
          </ac:cxnSpMkLst>
        </pc:cxnChg>
        <pc:cxnChg chg="mod">
          <ac:chgData name="Sam Frith" userId="2c242eae-ae5c-435f-a397-8591d1472db8" providerId="ADAL" clId="{959547CE-87A7-4C17-919B-54CB53CCFDA9}" dt="2026-06-30T08:48:44.355" v="158" actId="14100"/>
          <ac:cxnSpMkLst>
            <pc:docMk/>
            <pc:sldMk cId="3423755429" sldId="3196"/>
            <ac:cxnSpMk id="15" creationId="{00B22997-0E80-5DBB-13A0-7A8CC2B0CA7A}"/>
          </ac:cxnSpMkLst>
        </pc:cxnChg>
        <pc:cxnChg chg="mod">
          <ac:chgData name="Sam Frith" userId="2c242eae-ae5c-435f-a397-8591d1472db8" providerId="ADAL" clId="{959547CE-87A7-4C17-919B-54CB53CCFDA9}" dt="2026-06-30T08:49:12.982" v="164" actId="14100"/>
          <ac:cxnSpMkLst>
            <pc:docMk/>
            <pc:sldMk cId="3423755429" sldId="3196"/>
            <ac:cxnSpMk id="18" creationId="{496CDCAF-31B2-E045-D886-1DC423EDB8AA}"/>
          </ac:cxnSpMkLst>
        </pc:cxnChg>
        <pc:cxnChg chg="mod">
          <ac:chgData name="Sam Frith" userId="2c242eae-ae5c-435f-a397-8591d1472db8" providerId="ADAL" clId="{959547CE-87A7-4C17-919B-54CB53CCFDA9}" dt="2026-06-30T08:49:26.458" v="167" actId="14100"/>
          <ac:cxnSpMkLst>
            <pc:docMk/>
            <pc:sldMk cId="3423755429" sldId="3196"/>
            <ac:cxnSpMk id="21" creationId="{FD8C64DE-E683-4058-9B84-657F3574DE6B}"/>
          </ac:cxnSpMkLst>
        </pc:cxnChg>
      </pc:sldChg>
      <pc:sldChg chg="addSp delSp modSp new mod">
        <pc:chgData name="Sam Frith" userId="2c242eae-ae5c-435f-a397-8591d1472db8" providerId="ADAL" clId="{959547CE-87A7-4C17-919B-54CB53CCFDA9}" dt="2026-07-03T08:12:31.435" v="1796" actId="255"/>
        <pc:sldMkLst>
          <pc:docMk/>
          <pc:sldMk cId="1481494717" sldId="3197"/>
        </pc:sldMkLst>
        <pc:spChg chg="mod">
          <ac:chgData name="Sam Frith" userId="2c242eae-ae5c-435f-a397-8591d1472db8" providerId="ADAL" clId="{959547CE-87A7-4C17-919B-54CB53CCFDA9}" dt="2026-07-03T08:12:31.435" v="1796" actId="255"/>
          <ac:spMkLst>
            <pc:docMk/>
            <pc:sldMk cId="1481494717" sldId="3197"/>
            <ac:spMk id="2" creationId="{8DEB491D-F040-7183-4D4D-6C5F9A2CC8BB}"/>
          </ac:spMkLst>
        </pc:spChg>
        <pc:spChg chg="add mod">
          <ac:chgData name="Sam Frith" userId="2c242eae-ae5c-435f-a397-8591d1472db8" providerId="ADAL" clId="{959547CE-87A7-4C17-919B-54CB53CCFDA9}" dt="2026-07-03T08:12:00.633" v="1793" actId="1076"/>
          <ac:spMkLst>
            <pc:docMk/>
            <pc:sldMk cId="1481494717" sldId="3197"/>
            <ac:spMk id="3" creationId="{FC6EA538-F079-5AFD-2810-8DA0D6373BC2}"/>
          </ac:spMkLst>
        </pc:spChg>
        <pc:picChg chg="add mod ord">
          <ac:chgData name="Sam Frith" userId="2c242eae-ae5c-435f-a397-8591d1472db8" providerId="ADAL" clId="{959547CE-87A7-4C17-919B-54CB53CCFDA9}" dt="2026-07-03T08:12:14.204" v="1794" actId="1076"/>
          <ac:picMkLst>
            <pc:docMk/>
            <pc:sldMk cId="1481494717" sldId="3197"/>
            <ac:picMk id="5" creationId="{437BA8E0-A700-A700-6159-B9F2278DBF6B}"/>
          </ac:picMkLst>
        </pc:picChg>
      </pc:sldChg>
      <pc:sldChg chg="addSp delSp modSp add mod">
        <pc:chgData name="Sam Frith" userId="2c242eae-ae5c-435f-a397-8591d1472db8" providerId="ADAL" clId="{959547CE-87A7-4C17-919B-54CB53CCFDA9}" dt="2026-07-01T08:35:26.797" v="347" actId="1076"/>
        <pc:sldMkLst>
          <pc:docMk/>
          <pc:sldMk cId="1966827206" sldId="3198"/>
        </pc:sldMkLst>
        <pc:spChg chg="mod">
          <ac:chgData name="Sam Frith" userId="2c242eae-ae5c-435f-a397-8591d1472db8" providerId="ADAL" clId="{959547CE-87A7-4C17-919B-54CB53CCFDA9}" dt="2026-07-01T08:35:09.510" v="344" actId="1076"/>
          <ac:spMkLst>
            <pc:docMk/>
            <pc:sldMk cId="1966827206" sldId="3198"/>
            <ac:spMk id="2" creationId="{E16F55F4-2CE7-9E9E-C084-6B1A5EDD1BB1}"/>
          </ac:spMkLst>
        </pc:spChg>
        <pc:picChg chg="add mod ord">
          <ac:chgData name="Sam Frith" userId="2c242eae-ae5c-435f-a397-8591d1472db8" providerId="ADAL" clId="{959547CE-87A7-4C17-919B-54CB53CCFDA9}" dt="2026-07-01T08:35:26.797" v="347" actId="1076"/>
          <ac:picMkLst>
            <pc:docMk/>
            <pc:sldMk cId="1966827206" sldId="3198"/>
            <ac:picMk id="9" creationId="{B5607FE7-A41B-4DEE-69FD-6BB843FBE96C}"/>
          </ac:picMkLst>
        </pc:picChg>
      </pc:sldChg>
      <pc:sldChg chg="addSp delSp modSp new mod">
        <pc:chgData name="Sam Frith" userId="2c242eae-ae5c-435f-a397-8591d1472db8" providerId="ADAL" clId="{959547CE-87A7-4C17-919B-54CB53CCFDA9}" dt="2026-07-03T08:14:14.885" v="1810" actId="20577"/>
        <pc:sldMkLst>
          <pc:docMk/>
          <pc:sldMk cId="2543812586" sldId="3199"/>
        </pc:sldMkLst>
        <pc:spChg chg="mod">
          <ac:chgData name="Sam Frith" userId="2c242eae-ae5c-435f-a397-8591d1472db8" providerId="ADAL" clId="{959547CE-87A7-4C17-919B-54CB53CCFDA9}" dt="2026-07-02T10:09:02.202" v="1003" actId="1076"/>
          <ac:spMkLst>
            <pc:docMk/>
            <pc:sldMk cId="2543812586" sldId="3199"/>
            <ac:spMk id="2" creationId="{9B3D0092-8424-8B39-A641-828FFBF83D24}"/>
          </ac:spMkLst>
        </pc:spChg>
        <pc:spChg chg="mod">
          <ac:chgData name="Sam Frith" userId="2c242eae-ae5c-435f-a397-8591d1472db8" providerId="ADAL" clId="{959547CE-87A7-4C17-919B-54CB53CCFDA9}" dt="2026-07-03T08:14:14.885" v="1810" actId="20577"/>
          <ac:spMkLst>
            <pc:docMk/>
            <pc:sldMk cId="2543812586" sldId="3199"/>
            <ac:spMk id="3" creationId="{087300C2-16A8-FFF2-CCC3-039526269828}"/>
          </ac:spMkLst>
        </pc:spChg>
        <pc:picChg chg="add mod">
          <ac:chgData name="Sam Frith" userId="2c242eae-ae5c-435f-a397-8591d1472db8" providerId="ADAL" clId="{959547CE-87A7-4C17-919B-54CB53CCFDA9}" dt="2026-07-02T12:24:09.120" v="1424" actId="1076"/>
          <ac:picMkLst>
            <pc:docMk/>
            <pc:sldMk cId="2543812586" sldId="3199"/>
            <ac:picMk id="7" creationId="{DD55069F-E6AD-2826-F441-9F472E2E267E}"/>
          </ac:picMkLst>
        </pc:picChg>
      </pc:sldChg>
      <pc:sldChg chg="addSp delSp modSp add mod">
        <pc:chgData name="Sam Frith" userId="2c242eae-ae5c-435f-a397-8591d1472db8" providerId="ADAL" clId="{959547CE-87A7-4C17-919B-54CB53CCFDA9}" dt="2026-07-03T08:12:46.275" v="1797" actId="255"/>
        <pc:sldMkLst>
          <pc:docMk/>
          <pc:sldMk cId="229120352" sldId="3200"/>
        </pc:sldMkLst>
        <pc:spChg chg="mod">
          <ac:chgData name="Sam Frith" userId="2c242eae-ae5c-435f-a397-8591d1472db8" providerId="ADAL" clId="{959547CE-87A7-4C17-919B-54CB53CCFDA9}" dt="2026-07-03T08:12:46.275" v="1797" actId="255"/>
          <ac:spMkLst>
            <pc:docMk/>
            <pc:sldMk cId="229120352" sldId="3200"/>
            <ac:spMk id="2" creationId="{21480111-98F5-57B0-EF8E-F9199A1CD7EB}"/>
          </ac:spMkLst>
        </pc:spChg>
        <pc:spChg chg="add mod">
          <ac:chgData name="Sam Frith" userId="2c242eae-ae5c-435f-a397-8591d1472db8" providerId="ADAL" clId="{959547CE-87A7-4C17-919B-54CB53CCFDA9}" dt="2026-07-01T08:39:05.840" v="403" actId="478"/>
          <ac:spMkLst>
            <pc:docMk/>
            <pc:sldMk cId="229120352" sldId="3200"/>
            <ac:spMk id="4" creationId="{6712D802-2F09-CD4D-59E1-1EAF6289D1F1}"/>
          </ac:spMkLst>
        </pc:spChg>
        <pc:picChg chg="add mod">
          <ac:chgData name="Sam Frith" userId="2c242eae-ae5c-435f-a397-8591d1472db8" providerId="ADAL" clId="{959547CE-87A7-4C17-919B-54CB53CCFDA9}" dt="2026-07-01T08:39:27.784" v="405" actId="1076"/>
          <ac:picMkLst>
            <pc:docMk/>
            <pc:sldMk cId="229120352" sldId="3200"/>
            <ac:picMk id="6" creationId="{0F3B0BA1-B16A-580C-0D0B-193AC1BEBF96}"/>
          </ac:picMkLst>
        </pc:picChg>
      </pc:sldChg>
      <pc:sldChg chg="addSp delSp modSp new mod">
        <pc:chgData name="Sam Frith" userId="2c242eae-ae5c-435f-a397-8591d1472db8" providerId="ADAL" clId="{959547CE-87A7-4C17-919B-54CB53CCFDA9}" dt="2026-07-03T08:15:24.778" v="1815" actId="2710"/>
        <pc:sldMkLst>
          <pc:docMk/>
          <pc:sldMk cId="272419672" sldId="3201"/>
        </pc:sldMkLst>
        <pc:graphicFrameChg chg="add mod ord modGraphic">
          <ac:chgData name="Sam Frith" userId="2c242eae-ae5c-435f-a397-8591d1472db8" providerId="ADAL" clId="{959547CE-87A7-4C17-919B-54CB53CCFDA9}" dt="2026-07-03T08:15:24.778" v="1815" actId="2710"/>
          <ac:graphicFrameMkLst>
            <pc:docMk/>
            <pc:sldMk cId="272419672" sldId="3201"/>
            <ac:graphicFrameMk id="5" creationId="{13249835-7C1C-2398-F030-87A5B2A40908}"/>
          </ac:graphicFrameMkLst>
        </pc:graphicFrameChg>
      </pc:sldChg>
      <pc:sldChg chg="add ord">
        <pc:chgData name="Sam Frith" userId="2c242eae-ae5c-435f-a397-8591d1472db8" providerId="ADAL" clId="{959547CE-87A7-4C17-919B-54CB53CCFDA9}" dt="2026-07-02T12:14:09.310" v="1253"/>
        <pc:sldMkLst>
          <pc:docMk/>
          <pc:sldMk cId="595192232" sldId="3203"/>
        </pc:sldMkLst>
      </pc:sldChg>
      <pc:sldChg chg="add">
        <pc:chgData name="Sam Frith" userId="2c242eae-ae5c-435f-a397-8591d1472db8" providerId="ADAL" clId="{959547CE-87A7-4C17-919B-54CB53CCFDA9}" dt="2026-07-02T12:13:49.601" v="1251" actId="2890"/>
        <pc:sldMkLst>
          <pc:docMk/>
          <pc:sldMk cId="416967580" sldId="3204"/>
        </pc:sldMkLst>
      </pc:sldChg>
      <pc:sldChg chg="add ord">
        <pc:chgData name="Sam Frith" userId="2c242eae-ae5c-435f-a397-8591d1472db8" providerId="ADAL" clId="{959547CE-87A7-4C17-919B-54CB53CCFDA9}" dt="2026-07-02T12:14:27.622" v="1256"/>
        <pc:sldMkLst>
          <pc:docMk/>
          <pc:sldMk cId="1572520391" sldId="3205"/>
        </pc:sldMkLst>
      </pc:sldChg>
      <pc:sldChg chg="add ord">
        <pc:chgData name="Sam Frith" userId="2c242eae-ae5c-435f-a397-8591d1472db8" providerId="ADAL" clId="{959547CE-87A7-4C17-919B-54CB53CCFDA9}" dt="2026-07-02T12:14:40.730" v="1259"/>
        <pc:sldMkLst>
          <pc:docMk/>
          <pc:sldMk cId="1278511883" sldId="3206"/>
        </pc:sldMkLst>
      </pc:sldChg>
      <pc:sldChg chg="addSp delSp modSp add mod ord">
        <pc:chgData name="Sam Frith" userId="2c242eae-ae5c-435f-a397-8591d1472db8" providerId="ADAL" clId="{959547CE-87A7-4C17-919B-54CB53CCFDA9}" dt="2026-07-02T12:19:45.816" v="1399" actId="1076"/>
        <pc:sldMkLst>
          <pc:docMk/>
          <pc:sldMk cId="4203379486" sldId="3207"/>
        </pc:sldMkLst>
        <pc:picChg chg="add mod">
          <ac:chgData name="Sam Frith" userId="2c242eae-ae5c-435f-a397-8591d1472db8" providerId="ADAL" clId="{959547CE-87A7-4C17-919B-54CB53CCFDA9}" dt="2026-07-02T12:19:45.816" v="1399" actId="1076"/>
          <ac:picMkLst>
            <pc:docMk/>
            <pc:sldMk cId="4203379486" sldId="3207"/>
            <ac:picMk id="6" creationId="{CFFA95AF-C94A-1925-A8C5-CECFB88F597F}"/>
          </ac:picMkLst>
        </pc:picChg>
      </pc:sldChg>
      <pc:sldChg chg="modSp add mod">
        <pc:chgData name="Sam Frith" userId="2c242eae-ae5c-435f-a397-8591d1472db8" providerId="ADAL" clId="{959547CE-87A7-4C17-919B-54CB53CCFDA9}" dt="2026-07-02T12:21:07.460" v="1410" actId="1076"/>
        <pc:sldMkLst>
          <pc:docMk/>
          <pc:sldMk cId="1212679371" sldId="3208"/>
        </pc:sldMkLst>
        <pc:spChg chg="mod">
          <ac:chgData name="Sam Frith" userId="2c242eae-ae5c-435f-a397-8591d1472db8" providerId="ADAL" clId="{959547CE-87A7-4C17-919B-54CB53CCFDA9}" dt="2026-07-02T12:20:30.123" v="1406" actId="20577"/>
          <ac:spMkLst>
            <pc:docMk/>
            <pc:sldMk cId="1212679371" sldId="3208"/>
            <ac:spMk id="2" creationId="{FF6B65B5-7359-C26B-E477-070305A7D316}"/>
          </ac:spMkLst>
        </pc:spChg>
        <pc:spChg chg="mod">
          <ac:chgData name="Sam Frith" userId="2c242eae-ae5c-435f-a397-8591d1472db8" providerId="ADAL" clId="{959547CE-87A7-4C17-919B-54CB53CCFDA9}" dt="2026-07-02T12:20:35.681" v="1407" actId="1076"/>
          <ac:spMkLst>
            <pc:docMk/>
            <pc:sldMk cId="1212679371" sldId="3208"/>
            <ac:spMk id="6" creationId="{18FEC48E-02EF-9309-A732-2905000498C1}"/>
          </ac:spMkLst>
        </pc:spChg>
        <pc:picChg chg="mod">
          <ac:chgData name="Sam Frith" userId="2c242eae-ae5c-435f-a397-8591d1472db8" providerId="ADAL" clId="{959547CE-87A7-4C17-919B-54CB53CCFDA9}" dt="2026-07-02T12:21:07.460" v="1410" actId="1076"/>
          <ac:picMkLst>
            <pc:docMk/>
            <pc:sldMk cId="1212679371" sldId="3208"/>
            <ac:picMk id="5" creationId="{D84CB258-DE09-73AC-72A8-01AF18C28165}"/>
          </ac:picMkLst>
        </pc:picChg>
      </pc:sldChg>
      <pc:sldChg chg="modSp new mod">
        <pc:chgData name="Sam Frith" userId="2c242eae-ae5c-435f-a397-8591d1472db8" providerId="ADAL" clId="{959547CE-87A7-4C17-919B-54CB53CCFDA9}" dt="2026-07-03T08:13:34.257" v="1808" actId="20577"/>
        <pc:sldMkLst>
          <pc:docMk/>
          <pc:sldMk cId="3117971204" sldId="3209"/>
        </pc:sldMkLst>
        <pc:spChg chg="mod">
          <ac:chgData name="Sam Frith" userId="2c242eae-ae5c-435f-a397-8591d1472db8" providerId="ADAL" clId="{959547CE-87A7-4C17-919B-54CB53CCFDA9}" dt="2026-07-02T12:59:10.267" v="1610" actId="1076"/>
          <ac:spMkLst>
            <pc:docMk/>
            <pc:sldMk cId="3117971204" sldId="3209"/>
            <ac:spMk id="2" creationId="{5D9587CF-2B46-5D2C-1262-455EE05ABBE5}"/>
          </ac:spMkLst>
        </pc:spChg>
        <pc:spChg chg="mod">
          <ac:chgData name="Sam Frith" userId="2c242eae-ae5c-435f-a397-8591d1472db8" providerId="ADAL" clId="{959547CE-87A7-4C17-919B-54CB53CCFDA9}" dt="2026-07-03T08:13:34.257" v="1808" actId="20577"/>
          <ac:spMkLst>
            <pc:docMk/>
            <pc:sldMk cId="3117971204" sldId="3209"/>
            <ac:spMk id="3" creationId="{F0DD9EE0-3124-DDC9-9549-F5F978F08C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C0DDE-0662-423D-83C8-3FFAF1962DA0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3F94-092A-4B30-803F-E092F7163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3F94-092A-4B30-803F-E092F7163A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D347-AD96-C45E-F1EA-FCB12ACD2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Pathie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16F4F-DA42-E471-2E34-949D4F2E2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vonic Regular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67859-8B8A-C30C-5064-F978ECC4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22" y="6356350"/>
            <a:ext cx="2743200" cy="365125"/>
          </a:xfrm>
        </p:spPr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15C8C-5D56-480A-6C86-4DE8D9DE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BDDDF-7E03-90BD-6731-32E33F0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A89A25-439B-4565-F6E8-989B25CAE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6461" cy="238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2C37093-CEB5-F28B-842D-786DEE2EF4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81501"/>
            <a:ext cx="12192000" cy="14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99B-C752-E4AF-B2EA-4CD18E6E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1FC39-BECA-88DC-BB56-6DDCE9909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90AB1-C917-607B-1C81-AEC2C8A9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F5E7-E613-E323-C0C9-021F5D7C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12497-EC26-5555-7700-0B07E328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5A0FC36F-410C-FFE5-4C22-FBAD0DE3D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2B4DA-3E9D-8CEB-C9E8-C49789902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992BA-DD12-057A-DD7C-BF4A517FE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862D-B16F-CBA3-2533-C3C0C826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5C79B-BA46-D1DF-85A0-72D94AAC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B8FB9-B744-F926-2FC8-22472738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56606D47-4759-860A-74BD-BF70EB748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0F44-F50F-3729-EEA7-597C7B85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9E38-A89B-2D85-2850-0ED8C9A0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70A1-2598-DDBA-06F9-1D5C79C0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A3F35-B409-3938-8283-F319C54A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F46BE-B7E8-8A06-13A8-848AEECD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CD1030CE-52AD-245A-0077-6B82BB854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6DA3-B7D8-A342-0825-0E4BE1AC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2C9A-9FDA-D993-1365-4978FBDF0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1019-D887-B6F2-7C7F-9BC115F9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B60FE-7146-9E01-12B6-4864F667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23A9B-9EBE-5FB0-9D9C-217CA5BF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FD674093-FCB8-92DC-3FD2-0C8DD05C4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" y="6053507"/>
            <a:ext cx="1673431" cy="8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8832-810A-4132-26B4-76404E0C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BF19-8401-A3B6-6712-C651EFABC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CC0FF-7F0B-BF75-A07F-701360662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61E7D-35D7-87E9-5BCD-1D1DA1AA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00AA-BB4C-0BFD-4168-0FFDF81B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5205B-6F3C-184F-C872-C6AE2E21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7AC2D950-351B-DE7B-CE3E-72E0352D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59CB-51BF-7C3F-4A6C-8E3A25E1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024FF-F9D5-458F-755A-9B069ED6F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B2D8-B1F6-07EA-D62F-6B5D4F92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5C953-FF1F-E183-1A51-656BF8A55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FEDA1-FBB3-BCA2-4D1A-C044AA653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FC0AF-AE79-D3F9-4F36-FC4162AC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D44BA-CFC2-31B3-12A4-D5CE13A1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34A16-FCC5-3159-51FE-B0CE87A5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D6541B87-211D-61CA-E328-42148C0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99BD-3256-CB5C-91B6-4FA38E38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2E5A9-BF43-9B5F-C478-BE1D0B3D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3AE7-0549-5686-CA60-91909D97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0490B-C614-FA21-94A5-AEAECFAB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16F6551-9DBA-C501-673E-3F6EDA69F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C3530-A7BF-2613-92BC-07DB3757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BB392-029D-0D01-5D02-D13DBD06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90B5-1337-1B10-3A93-655C23D4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63A4490-0459-FF30-D4B3-24D22699E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9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6D86-22D5-54AC-2B4C-758E278F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8ECF-B80E-D8FB-BA24-408113A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A06FD-AC10-FAFB-E46D-F4C4F76D0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90F-2D2B-E4A3-C1B1-83C20847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A6223-5B91-A0FF-52F8-05A0D940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73931-BBD6-34BA-A92A-DDE3673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1382B1F7-1873-8E5A-CD04-F2D70685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25" y="5915462"/>
            <a:ext cx="2220984" cy="10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3EC1-38B4-75CB-CA9D-D7DF0940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3887C-27C9-6CF8-2898-38F3FEE83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08FB5-EDF9-0DEC-B855-658654AEC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0ED4A-2D23-3D06-8412-EEDD3FDF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E34C3-BF8B-7483-B6FF-CE071236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F00BA-2DE7-9882-D36A-A10C6DD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699391A2-C5D5-BDBA-973F-E82BB0C7C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09"/>
            <a:ext cx="1928655" cy="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1CB2C-EA42-525A-B371-06E5681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64BED-A6BD-C282-79B7-F3BCF83F0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7C51-A1CE-9C8C-162D-6B90EF818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D849A-0F15-4CDF-B056-7BBAF78F2A7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67AAC-0FC8-AE11-1B08-303160CBB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2E7F-8FC4-EEF2-C570-D5C0F702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7C3BD-ECEE-47BA-8624-5AC0EB671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thi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vonic Regular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vonic Regular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vonic Regular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vonic Regular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vonic Regular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data.gov.uk/hydrology/explor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iversandseaswatch.southernwater.co.uk/?map=live-updates&amp;zoom=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perience.arcgis.com/experience/c9b8f3ba094c429aa30e0e2b6eaf43a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merciasar.org.uk/course/home-dry-water-safety-course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ssets.publishing.service.gov.uk/media/642bec29fbe620000f17dbbe/Tick-awareness-A5-leaflet-April-20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vironment.data.gov.uk/catchment-planning/OperationalCatchment/34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artographer.io/ws/ar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C0C2-88D8-5B3D-F5DD-CB720EF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700" dirty="0">
                <a:solidFill>
                  <a:srgbClr val="EDD88D"/>
                </a:solidFill>
              </a:rPr>
              <a:t>River Guardian</a:t>
            </a:r>
            <a:br>
              <a:rPr lang="en-GB" dirty="0"/>
            </a:br>
            <a:r>
              <a:rPr lang="en-GB" sz="6700" dirty="0">
                <a:solidFill>
                  <a:srgbClr val="FFC000"/>
                </a:solidFill>
              </a:rPr>
              <a:t>Arun (Upper East) Update</a:t>
            </a:r>
            <a:br>
              <a:rPr lang="en-GB" dirty="0"/>
            </a:br>
            <a:r>
              <a:rPr lang="en-GB" sz="5300" dirty="0">
                <a:solidFill>
                  <a:srgbClr val="FA9A0E"/>
                </a:solidFill>
              </a:rPr>
              <a:t>Water Quality Monitoring</a:t>
            </a:r>
            <a:br>
              <a:rPr lang="en-GB" sz="53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GB" sz="53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5300" dirty="0">
                <a:solidFill>
                  <a:srgbClr val="00B0F0"/>
                </a:solidFill>
              </a:rPr>
              <a:t>Sam Frith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EF4AC-EF9D-DD9B-4A5F-9910848D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93293" y="5831631"/>
            <a:ext cx="45719" cy="63914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53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90BF-B9E4-21E0-A1C4-0C240EB3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86" y="285078"/>
            <a:ext cx="538779" cy="657954"/>
          </a:xfrm>
        </p:spPr>
        <p:txBody>
          <a:bodyPr>
            <a:normAutofit fontScale="90000"/>
          </a:bodyPr>
          <a:lstStyle/>
          <a:p>
            <a:r>
              <a:rPr lang="en-GB" dirty="0"/>
              <a:t>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A52E09-50F6-F2F5-3826-881FFC630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980" y="0"/>
            <a:ext cx="7262594" cy="7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9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90BA-8E92-49D6-032D-FF6E6015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28" y="0"/>
            <a:ext cx="495748" cy="1325563"/>
          </a:xfrm>
        </p:spPr>
        <p:txBody>
          <a:bodyPr/>
          <a:lstStyle/>
          <a:p>
            <a:r>
              <a:rPr lang="en-GB" dirty="0"/>
              <a:t>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BF9D-200F-EB79-51F4-CA2039CB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9BBFC-D675-B21F-00EA-596C6C43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03" y="0"/>
            <a:ext cx="7295394" cy="76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3960-01CB-0333-71E8-92792146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A753-633F-0503-675C-CE082E10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Phosphate</a:t>
            </a:r>
            <a:r>
              <a:rPr lang="en-GB" sz="1400" dirty="0"/>
              <a:t>*1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Nitrate</a:t>
            </a:r>
            <a:r>
              <a:rPr lang="en-GB" sz="1200" dirty="0"/>
              <a:t>*2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BB5E8-609A-1FD1-EE46-010F5B9A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73" y="4291418"/>
            <a:ext cx="10586906" cy="1010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4DE4D-1705-278C-6C68-E7ACCAD9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73" y="2237440"/>
            <a:ext cx="10586906" cy="97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A8F65-CC7E-B8AE-29AC-520959348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050" y="5657651"/>
            <a:ext cx="649889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5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C1D08-FA8B-4AAC-ACD8-4C38FF60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0B56-F90F-2570-7672-08B7D8D1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47" y="188405"/>
            <a:ext cx="10515600" cy="1325563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GB" dirty="0"/>
              <a:t>Arun (UE) – Result Averages</a:t>
            </a:r>
            <a:br>
              <a:rPr lang="en-GB" dirty="0"/>
            </a:br>
            <a:r>
              <a:rPr lang="en-GB" sz="3200" dirty="0"/>
              <a:t>Jan to June 2026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C1572-6672-E39A-2C6F-847EA617D92E}"/>
              </a:ext>
            </a:extLst>
          </p:cNvPr>
          <p:cNvSpPr/>
          <p:nvPr/>
        </p:nvSpPr>
        <p:spPr>
          <a:xfrm>
            <a:off x="5487980" y="6102467"/>
            <a:ext cx="467833" cy="177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0DAFD2-61B7-4D97-9B36-D1692CA163DA}"/>
              </a:ext>
            </a:extLst>
          </p:cNvPr>
          <p:cNvSpPr/>
          <p:nvPr/>
        </p:nvSpPr>
        <p:spPr>
          <a:xfrm>
            <a:off x="5487980" y="5802616"/>
            <a:ext cx="467833" cy="1772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B53202-DE31-FF44-9DBE-E10286C1CA9E}"/>
              </a:ext>
            </a:extLst>
          </p:cNvPr>
          <p:cNvSpPr txBox="1"/>
          <p:nvPr/>
        </p:nvSpPr>
        <p:spPr>
          <a:xfrm>
            <a:off x="6200362" y="60064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16D5B1-9BA5-4D38-D291-68161EB767D3}"/>
              </a:ext>
            </a:extLst>
          </p:cNvPr>
          <p:cNvSpPr txBox="1"/>
          <p:nvPr/>
        </p:nvSpPr>
        <p:spPr>
          <a:xfrm>
            <a:off x="6200362" y="57065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2C3A3C-20F1-10D6-29C8-E7277EDF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4" y="1849087"/>
            <a:ext cx="6041456" cy="36313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90A95-BF27-6AEE-3D2F-BF809269A0DE}"/>
              </a:ext>
            </a:extLst>
          </p:cNvPr>
          <p:cNvCxnSpPr>
            <a:cxnSpLocks/>
          </p:cNvCxnSpPr>
          <p:nvPr/>
        </p:nvCxnSpPr>
        <p:spPr>
          <a:xfrm>
            <a:off x="525837" y="2203875"/>
            <a:ext cx="7919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B22997-0E80-5DBB-13A0-7A8CC2B0CA7A}"/>
              </a:ext>
            </a:extLst>
          </p:cNvPr>
          <p:cNvCxnSpPr>
            <a:cxnSpLocks/>
          </p:cNvCxnSpPr>
          <p:nvPr/>
        </p:nvCxnSpPr>
        <p:spPr>
          <a:xfrm flipH="1">
            <a:off x="525837" y="3528148"/>
            <a:ext cx="538325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B367B-8ED9-69B0-24CA-978E9989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9090"/>
            <a:ext cx="6041451" cy="36312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8C64DE-E683-4058-9B84-657F3574DE6B}"/>
              </a:ext>
            </a:extLst>
          </p:cNvPr>
          <p:cNvCxnSpPr>
            <a:cxnSpLocks/>
          </p:cNvCxnSpPr>
          <p:nvPr/>
        </p:nvCxnSpPr>
        <p:spPr>
          <a:xfrm>
            <a:off x="6424698" y="3217663"/>
            <a:ext cx="55228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6CDCAF-31B2-E045-D886-1DC423EDB8AA}"/>
              </a:ext>
            </a:extLst>
          </p:cNvPr>
          <p:cNvCxnSpPr>
            <a:cxnSpLocks/>
          </p:cNvCxnSpPr>
          <p:nvPr/>
        </p:nvCxnSpPr>
        <p:spPr>
          <a:xfrm>
            <a:off x="6424698" y="4339179"/>
            <a:ext cx="542799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59C1BD-2698-30A6-5D0D-674B3E698A22}"/>
              </a:ext>
            </a:extLst>
          </p:cNvPr>
          <p:cNvSpPr txBox="1"/>
          <p:nvPr/>
        </p:nvSpPr>
        <p:spPr>
          <a:xfrm>
            <a:off x="175098" y="2071991"/>
            <a:ext cx="680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342375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666C-9870-2F24-A98A-916581FD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Ranges – Temperature and Turbidity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8066-5D1A-B6A9-43F7-61F72208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Temperatures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Turbidity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96454-746C-853D-C277-6E0AD9DA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03" y="4328469"/>
            <a:ext cx="10484734" cy="112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B9594-6494-5246-A8ED-86E1BB6C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68" y="2271708"/>
            <a:ext cx="10484733" cy="1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1A6-FBA6-6600-4FE1-529ECC39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16" y="200705"/>
            <a:ext cx="10515600" cy="1325563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GB" dirty="0"/>
              <a:t>Arun (UE) – Result Averages</a:t>
            </a:r>
            <a:br>
              <a:rPr lang="en-GB" dirty="0"/>
            </a:br>
            <a:r>
              <a:rPr lang="en-GB" sz="3200" dirty="0"/>
              <a:t>Jan to June 2026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9DB6DF-423B-97B0-BBE0-322075F02C4D}"/>
              </a:ext>
            </a:extLst>
          </p:cNvPr>
          <p:cNvSpPr/>
          <p:nvPr/>
        </p:nvSpPr>
        <p:spPr>
          <a:xfrm>
            <a:off x="5383618" y="5858112"/>
            <a:ext cx="467833" cy="177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B6F209-2945-61F4-D8B4-28B3A84CBE3C}"/>
              </a:ext>
            </a:extLst>
          </p:cNvPr>
          <p:cNvSpPr/>
          <p:nvPr/>
        </p:nvSpPr>
        <p:spPr>
          <a:xfrm>
            <a:off x="5383618" y="5558261"/>
            <a:ext cx="467833" cy="1772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5EA9CA-CA18-1CE8-6496-DB06A880FF4A}"/>
              </a:ext>
            </a:extLst>
          </p:cNvPr>
          <p:cNvSpPr txBox="1"/>
          <p:nvPr/>
        </p:nvSpPr>
        <p:spPr>
          <a:xfrm>
            <a:off x="6096000" y="57620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DF5995-86E7-973A-0F13-FD9C3366F448}"/>
              </a:ext>
            </a:extLst>
          </p:cNvPr>
          <p:cNvSpPr txBox="1"/>
          <p:nvPr/>
        </p:nvSpPr>
        <p:spPr>
          <a:xfrm>
            <a:off x="6096000" y="54621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B82EBA-0801-2650-EEE2-324A70375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5384"/>
            <a:ext cx="6029317" cy="3624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B9106-59F2-3658-67B1-EECD4E19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16" y="1376721"/>
            <a:ext cx="6058145" cy="364133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695B87-6261-59B8-5D34-6CB10F92D5AC}"/>
              </a:ext>
            </a:extLst>
          </p:cNvPr>
          <p:cNvCxnSpPr>
            <a:cxnSpLocks/>
          </p:cNvCxnSpPr>
          <p:nvPr/>
        </p:nvCxnSpPr>
        <p:spPr>
          <a:xfrm>
            <a:off x="426587" y="2671673"/>
            <a:ext cx="52582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84331A-1370-9D45-C192-C71D63D76396}"/>
              </a:ext>
            </a:extLst>
          </p:cNvPr>
          <p:cNvCxnSpPr>
            <a:cxnSpLocks/>
          </p:cNvCxnSpPr>
          <p:nvPr/>
        </p:nvCxnSpPr>
        <p:spPr>
          <a:xfrm>
            <a:off x="426587" y="3065252"/>
            <a:ext cx="525822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EBADD7-982F-8C8C-28CE-DFA947C3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45" y="6858000"/>
            <a:ext cx="10515600" cy="13613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119E9-F12D-48D6-DAB6-8779C428ECB4}"/>
              </a:ext>
            </a:extLst>
          </p:cNvPr>
          <p:cNvCxnSpPr>
            <a:cxnSpLocks/>
          </p:cNvCxnSpPr>
          <p:nvPr/>
        </p:nvCxnSpPr>
        <p:spPr>
          <a:xfrm>
            <a:off x="6479455" y="2536165"/>
            <a:ext cx="525822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9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BA8E0-A700-A700-6159-B9F2278DB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81" y="697216"/>
            <a:ext cx="11946638" cy="6160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B491D-F040-7183-4D4D-6C5F9A2C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26" y="0"/>
            <a:ext cx="5192948" cy="839788"/>
          </a:xfrm>
        </p:spPr>
        <p:txBody>
          <a:bodyPr>
            <a:normAutofit/>
          </a:bodyPr>
          <a:lstStyle/>
          <a:p>
            <a:r>
              <a:rPr lang="en-GB" sz="4000" dirty="0"/>
              <a:t>Flow Data - </a:t>
            </a:r>
            <a:r>
              <a:rPr lang="en-GB" sz="4000" dirty="0" err="1"/>
              <a:t>Alfoldean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EA538-F079-5AFD-2810-8DA0D6373BC2}"/>
              </a:ext>
            </a:extLst>
          </p:cNvPr>
          <p:cNvSpPr txBox="1"/>
          <p:nvPr/>
        </p:nvSpPr>
        <p:spPr>
          <a:xfrm>
            <a:off x="7605631" y="1526876"/>
            <a:ext cx="435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Hydrology Data Explorer - DEFRA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9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A14AB-0B89-0B8A-5D3C-F3337E09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55F4-2CE7-9E9E-C084-6B1A5EDD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303" y="0"/>
            <a:ext cx="6947980" cy="839788"/>
          </a:xfrm>
        </p:spPr>
        <p:txBody>
          <a:bodyPr>
            <a:normAutofit fontScale="90000"/>
          </a:bodyPr>
          <a:lstStyle/>
          <a:p>
            <a:r>
              <a:rPr lang="en-GB" dirty="0"/>
              <a:t>River Level Data – </a:t>
            </a:r>
            <a:r>
              <a:rPr lang="en-GB" dirty="0" err="1"/>
              <a:t>Wanford</a:t>
            </a:r>
            <a:r>
              <a:rPr lang="en-GB" dirty="0"/>
              <a:t> Gate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607FE7-A41B-4DEE-69FD-6BB843FBE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4" y="771367"/>
            <a:ext cx="12088651" cy="60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F4A3-11E4-1D8F-D8B7-992BCAA2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0111-98F5-57B0-EF8E-F9199A1C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303" y="0"/>
            <a:ext cx="6947980" cy="839788"/>
          </a:xfrm>
        </p:spPr>
        <p:txBody>
          <a:bodyPr>
            <a:normAutofit/>
          </a:bodyPr>
          <a:lstStyle/>
          <a:p>
            <a:r>
              <a:rPr lang="en-GB" sz="4000" dirty="0"/>
              <a:t>Rainfall Data – </a:t>
            </a:r>
            <a:r>
              <a:rPr lang="en-GB" sz="4000" dirty="0" err="1"/>
              <a:t>Itchingfield</a:t>
            </a:r>
            <a:endParaRPr lang="en-GB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2D802-2F09-CD4D-59E1-1EAF6289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B0BA1-B16A-580C-0D0B-193AC1BE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3681-E1BD-3AC7-B2DD-927AD7E2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Ranges – 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DD80-62CF-04A3-88A5-50303E0E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73" y="2141537"/>
            <a:ext cx="880065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00B050"/>
                </a:solidFill>
              </a:rPr>
              <a:t>Arun (UE) results ranged from 54 to 561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/>
              <a:t>All normal,  but please do check you measure TDS and not 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D80C5-3F26-287E-F940-AB8895C3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16" y="1690688"/>
            <a:ext cx="11489167" cy="27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7432-113B-0087-BF74-30D123DD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4DBF-FB6F-CD80-AF85-CBD9A0B5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66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Without your volunteered time and energy, we would not have as good an idea of the health of the Arun as we do.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EB05967-BB4F-626C-FFBD-CB7DE4592C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-2220000">
            <a:off x="7343570" y="1469331"/>
            <a:ext cx="4603795" cy="4451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EA58F-EF64-6DAF-5B84-0014C17A2D75}"/>
              </a:ext>
            </a:extLst>
          </p:cNvPr>
          <p:cNvSpPr txBox="1"/>
          <p:nvPr/>
        </p:nvSpPr>
        <p:spPr>
          <a:xfrm>
            <a:off x="838200" y="37166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As a guardian, you know your river and can quickly report when something changes, red flagging an incident or a pollution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7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1127-D43A-81DE-BD47-69F00000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6" y="672314"/>
            <a:ext cx="4048125" cy="1325563"/>
          </a:xfrm>
        </p:spPr>
        <p:txBody>
          <a:bodyPr/>
          <a:lstStyle/>
          <a:p>
            <a:pPr algn="ctr"/>
            <a:r>
              <a:rPr lang="en-GB" dirty="0"/>
              <a:t>Riverfly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49D0-2BA4-54F3-10A1-D140CCAA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187" y="2429843"/>
            <a:ext cx="8757621" cy="15504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dirty="0"/>
              <a:t>Not currently being monitored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dirty="0"/>
              <a:t>anywhere in this catchment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3E062-E758-4929-B948-DD59DEEB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50924">
            <a:off x="63493" y="199444"/>
            <a:ext cx="3566469" cy="373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6257D-E555-F41A-3139-CE0273F2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69067">
            <a:off x="8055512" y="3528087"/>
            <a:ext cx="2392108" cy="36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87CF-2B46-5D2C-1262-455EE05A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0" y="18255"/>
            <a:ext cx="2095500" cy="1325563"/>
          </a:xfrm>
        </p:spPr>
        <p:txBody>
          <a:bodyPr/>
          <a:lstStyle/>
          <a:p>
            <a:r>
              <a:rPr lang="en-GB" dirty="0"/>
              <a:t>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9EE0-3124-DDC9-9549-F5F978F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1620043"/>
            <a:ext cx="6467475" cy="4351338"/>
          </a:xfrm>
        </p:spPr>
        <p:txBody>
          <a:bodyPr/>
          <a:lstStyle/>
          <a:p>
            <a:r>
              <a:rPr lang="en-GB" dirty="0"/>
              <a:t>Fish at 5 sites</a:t>
            </a:r>
          </a:p>
          <a:p>
            <a:r>
              <a:rPr lang="en-GB" dirty="0"/>
              <a:t>Heron and Wagtail at 1 site</a:t>
            </a:r>
          </a:p>
          <a:p>
            <a:r>
              <a:rPr lang="en-GB" dirty="0"/>
              <a:t>Dragonfly/Damselfly seen at 6 sites</a:t>
            </a:r>
          </a:p>
          <a:p>
            <a:r>
              <a:rPr lang="en-GB" dirty="0"/>
              <a:t>Ducks at 5 sites</a:t>
            </a:r>
          </a:p>
          <a:p>
            <a:r>
              <a:rPr lang="en-GB" dirty="0"/>
              <a:t>Goose at 1 site</a:t>
            </a:r>
          </a:p>
          <a:p>
            <a:r>
              <a:rPr lang="en-GB" dirty="0"/>
              <a:t>Kingfisher at 1 site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Lots of birds and butterflies reported</a:t>
            </a:r>
          </a:p>
        </p:txBody>
      </p:sp>
    </p:spTree>
    <p:extLst>
      <p:ext uri="{BB962C8B-B14F-4D97-AF65-F5344CB8AC3E}">
        <p14:creationId xmlns:p14="http://schemas.microsoft.com/office/powerpoint/2010/main" val="311797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AF1C-B2C4-443A-F119-3F5A613B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5FAC-A469-79ED-8A49-523C2071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2F2D-E91F-FB5C-D9D1-4527001B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5447"/>
            <a:ext cx="3132909" cy="36885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198A1-C2E1-63C9-13CD-3CF42A5E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13" y="3024643"/>
            <a:ext cx="338357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621-3678-C40C-38D5-492A67AD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228" y="365126"/>
            <a:ext cx="7702021" cy="1325563"/>
          </a:xfrm>
        </p:spPr>
        <p:txBody>
          <a:bodyPr/>
          <a:lstStyle/>
          <a:p>
            <a:r>
              <a:rPr lang="en-GB" dirty="0"/>
              <a:t>Overview – Sewage (Untreated)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94AD-77F1-21CB-6E2F-5FCE5555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951" y="1879413"/>
            <a:ext cx="9364098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>
                <a:latin typeface="+mj-lt"/>
              </a:rPr>
              <a:t>10 spilling assets </a:t>
            </a:r>
            <a:r>
              <a:rPr lang="en-GB" dirty="0">
                <a:latin typeface="+mj-lt"/>
              </a:rPr>
              <a:t>in the catchment group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(needs further investigation)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Discharged untreated sewage </a:t>
            </a:r>
            <a:r>
              <a:rPr lang="en-GB" b="1" dirty="0">
                <a:latin typeface="+mj-lt"/>
              </a:rPr>
              <a:t>735 times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for of over </a:t>
            </a:r>
            <a:r>
              <a:rPr lang="en-GB" b="1" dirty="0">
                <a:latin typeface="+mj-lt"/>
              </a:rPr>
              <a:t>2820 hours</a:t>
            </a:r>
          </a:p>
          <a:p>
            <a:pPr marL="0" indent="0" algn="ctr">
              <a:buNone/>
            </a:pPr>
            <a:endParaRPr lang="en-GB" b="1" dirty="0">
              <a:latin typeface="+mj-lt"/>
            </a:endParaRPr>
          </a:p>
          <a:p>
            <a:pPr marL="0" indent="0" algn="ctr">
              <a:buNone/>
            </a:pPr>
            <a:endParaRPr lang="en-GB" b="1" dirty="0">
              <a:latin typeface="+mj-lt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GB" sz="2000" dirty="0"/>
              <a:t>Spill data can be found and downloaded from: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GB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Rivers and seas watch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Check EDM data and download via: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GB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Duration Monitoring - Storm Overflow Explorer</a:t>
            </a:r>
            <a:endParaRPr lang="en-GB" sz="2000" dirty="0"/>
          </a:p>
          <a:p>
            <a:pPr marL="0" indent="0" algn="ctr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922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796-1A99-CB8B-6DE7-04BE8A00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F8A752-0822-1CA2-74ED-5FFD395F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54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41748-B78C-1923-2471-EA48E005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487"/>
            <a:ext cx="12220326" cy="4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9A95-4906-1EAB-6C62-57C408AC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210065"/>
            <a:ext cx="7315200" cy="1325563"/>
          </a:xfrm>
        </p:spPr>
        <p:txBody>
          <a:bodyPr/>
          <a:lstStyle/>
          <a:p>
            <a:pPr algn="ctr"/>
            <a:r>
              <a:rPr lang="en-GB" dirty="0"/>
              <a:t>Sewage Discharges (untreated)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A539-5ACC-FAFC-91AC-6F6C90C4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9" y="1901824"/>
            <a:ext cx="762000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4 sites are currently not being monitored regularly </a:t>
            </a:r>
          </a:p>
          <a:p>
            <a:pPr marL="0" indent="0" algn="ctr">
              <a:buNone/>
            </a:pPr>
            <a:r>
              <a:rPr lang="en-GB" dirty="0"/>
              <a:t>both up and downstream: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5F420-64CA-78B4-EF9C-2D65918D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80"/>
          <a:stretch>
            <a:fillRect/>
          </a:stretch>
        </p:blipFill>
        <p:spPr>
          <a:xfrm>
            <a:off x="2525607" y="3684523"/>
            <a:ext cx="7140784" cy="136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C573B-BCC9-F14F-9507-AC2D359F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533"/>
          <a:stretch>
            <a:fillRect/>
          </a:stretch>
        </p:blipFill>
        <p:spPr>
          <a:xfrm>
            <a:off x="2525607" y="3262493"/>
            <a:ext cx="7140784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F09B-CBB6-7E6A-E160-007A1196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5D36-328C-CD40-67C7-382179074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016125"/>
            <a:ext cx="9372600" cy="4351338"/>
          </a:xfrm>
        </p:spPr>
        <p:txBody>
          <a:bodyPr/>
          <a:lstStyle/>
          <a:p>
            <a:r>
              <a:rPr lang="en-GB" dirty="0"/>
              <a:t>Soil run-off</a:t>
            </a:r>
          </a:p>
          <a:p>
            <a:r>
              <a:rPr lang="en-GB" dirty="0"/>
              <a:t>Golf courses</a:t>
            </a:r>
          </a:p>
          <a:p>
            <a:r>
              <a:rPr lang="en-GB" dirty="0"/>
              <a:t>Run off from fertilizers, slurry, agriculture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are you finding?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4810E-87DB-EEB6-A931-4D1A4079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15" y="2871904"/>
            <a:ext cx="3812372" cy="3820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66FA8-06D8-2329-38F5-31F972B97099}"/>
              </a:ext>
            </a:extLst>
          </p:cNvPr>
          <p:cNvSpPr txBox="1"/>
          <p:nvPr/>
        </p:nvSpPr>
        <p:spPr>
          <a:xfrm>
            <a:off x="9813131" y="2546467"/>
            <a:ext cx="809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99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1233-EBB1-7217-B4A3-E9C06FC2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7759-8363-DDB4-C589-5506366D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F5AC-2F66-FFAE-8C60-2E7CE377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5447"/>
            <a:ext cx="3132909" cy="36885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9DCB3-0283-8327-3CF0-844D3ED9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13" y="3024643"/>
            <a:ext cx="338357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DF7-7C64-FA75-7652-37D68AEB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B0A65-BCF6-0640-05ED-6FB447C9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612" y="365125"/>
            <a:ext cx="7586890" cy="57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318F-A349-9F0E-D127-1CB03F6D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7EC90-E46F-DAFA-D854-6BF8318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445" y="365125"/>
            <a:ext cx="8657109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B74-DB5C-A3C3-B1C6-43501ACD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544CD-7270-3948-04D3-2D96A2AA3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9" y="74428"/>
            <a:ext cx="8115034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6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A5E9-5786-5CE9-4B11-88A5413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10515600" cy="890588"/>
          </a:xfrm>
        </p:spPr>
        <p:txBody>
          <a:bodyPr/>
          <a:lstStyle/>
          <a:p>
            <a:pPr algn="ctr"/>
            <a:r>
              <a:rPr lang="en-GB" dirty="0"/>
              <a:t>Duplicate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32563-5BB6-5B82-1581-726E640D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47" y="1027906"/>
            <a:ext cx="10701305" cy="41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4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E4B973-27B1-71E1-9175-768E153EA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8"/>
            <a:ext cx="6397202" cy="5550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06A31-D27B-CC19-3E77-6696FD775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18" y="2860944"/>
            <a:ext cx="7607982" cy="3952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09E3C-7200-152E-1F72-94D2A6D9DDCD}"/>
              </a:ext>
            </a:extLst>
          </p:cNvPr>
          <p:cNvSpPr txBox="1"/>
          <p:nvPr/>
        </p:nvSpPr>
        <p:spPr>
          <a:xfrm>
            <a:off x="7915275" y="283454"/>
            <a:ext cx="2962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 move the pin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Open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Zoom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Click on correct location</a:t>
            </a:r>
          </a:p>
        </p:txBody>
      </p:sp>
    </p:spTree>
    <p:extLst>
      <p:ext uri="{BB962C8B-B14F-4D97-AF65-F5344CB8AC3E}">
        <p14:creationId xmlns:p14="http://schemas.microsoft.com/office/powerpoint/2010/main" val="58745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8347-496A-E997-22FF-AEFED19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72C1-E047-59FE-E1BE-D7846C81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2EB4-C140-BD96-3718-7722E5AA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5447"/>
            <a:ext cx="3132909" cy="36885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B14EA-10B8-D9A8-6C0C-2F05B535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13" y="3024643"/>
            <a:ext cx="338357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24E5-DA42-7456-9D5B-1CCA422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36" y="171059"/>
            <a:ext cx="7553326" cy="747713"/>
          </a:xfrm>
        </p:spPr>
        <p:txBody>
          <a:bodyPr/>
          <a:lstStyle/>
          <a:p>
            <a:r>
              <a:rPr lang="en-GB" dirty="0"/>
              <a:t>Download Survey Data – 3 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15D06A-AA6F-6973-E148-F563E1F1F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65" y="918772"/>
            <a:ext cx="11322867" cy="4124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B566E-DA2D-E8CC-9EAB-2CC451439A54}"/>
              </a:ext>
            </a:extLst>
          </p:cNvPr>
          <p:cNvSpPr txBox="1"/>
          <p:nvPr/>
        </p:nvSpPr>
        <p:spPr>
          <a:xfrm>
            <a:off x="2390775" y="5005672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EA9C9-C508-071B-7E7E-6BF8095837AC}"/>
              </a:ext>
            </a:extLst>
          </p:cNvPr>
          <p:cNvSpPr txBox="1"/>
          <p:nvPr/>
        </p:nvSpPr>
        <p:spPr>
          <a:xfrm>
            <a:off x="3495675" y="5288340"/>
            <a:ext cx="8334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For specific survey data, use the search box then click download</a:t>
            </a:r>
          </a:p>
        </p:txBody>
      </p:sp>
    </p:spTree>
    <p:extLst>
      <p:ext uri="{BB962C8B-B14F-4D97-AF65-F5344CB8AC3E}">
        <p14:creationId xmlns:p14="http://schemas.microsoft.com/office/powerpoint/2010/main" val="644193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74A6-5998-616E-128C-4C13175C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14325" cy="1587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CD8E5-5958-85C5-E4C3-1AD157951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96408"/>
            <a:ext cx="4839353" cy="32289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69981-65B4-0B00-94DD-91EC16A4CA45}"/>
              </a:ext>
            </a:extLst>
          </p:cNvPr>
          <p:cNvSpPr txBox="1"/>
          <p:nvPr/>
        </p:nvSpPr>
        <p:spPr>
          <a:xfrm>
            <a:off x="636268" y="1710895"/>
            <a:ext cx="98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B2AB6-D0F5-6BCC-EC3F-FA5D957C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106" y="2811033"/>
            <a:ext cx="5893120" cy="400665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E8545-7382-6F50-FAE5-A8477B110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050" y="96408"/>
            <a:ext cx="2771179" cy="542925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D3474B-51C7-E9EF-AB87-738C28701D01}"/>
              </a:ext>
            </a:extLst>
          </p:cNvPr>
          <p:cNvSpPr txBox="1"/>
          <p:nvPr/>
        </p:nvSpPr>
        <p:spPr>
          <a:xfrm>
            <a:off x="5067301" y="96408"/>
            <a:ext cx="413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Open the map, zoom in so that the pins you are interested in are shown on the map page.</a:t>
            </a:r>
          </a:p>
          <a:p>
            <a:r>
              <a:rPr lang="en-GB" sz="2400" dirty="0"/>
              <a:t>Scroll down to the bottom of the legend and click </a:t>
            </a:r>
          </a:p>
          <a:p>
            <a:r>
              <a:rPr lang="en-GB" sz="2400" dirty="0"/>
              <a:t>‘Download Map Data’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C8FC5-5C70-B879-E252-56DE061E2DBD}"/>
              </a:ext>
            </a:extLst>
          </p:cNvPr>
          <p:cNvSpPr txBox="1"/>
          <p:nvPr/>
        </p:nvSpPr>
        <p:spPr>
          <a:xfrm>
            <a:off x="523875" y="4029075"/>
            <a:ext cx="271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For multiple sites located close together</a:t>
            </a:r>
          </a:p>
        </p:txBody>
      </p:sp>
    </p:spTree>
    <p:extLst>
      <p:ext uri="{BB962C8B-B14F-4D97-AF65-F5344CB8AC3E}">
        <p14:creationId xmlns:p14="http://schemas.microsoft.com/office/powerpoint/2010/main" val="3895310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19B4-B4D5-389C-F4E0-03CF83E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647700" cy="1325563"/>
          </a:xfrm>
        </p:spPr>
        <p:txBody>
          <a:bodyPr>
            <a:normAutofit/>
          </a:bodyPr>
          <a:lstStyle/>
          <a:p>
            <a:r>
              <a:rPr lang="en-GB" sz="8800" dirty="0"/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DF308-40DF-4610-60E9-91FA954A4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606" y="872673"/>
            <a:ext cx="10163369" cy="57853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871180-AB69-69C2-1D88-DC50F16EB53C}"/>
              </a:ext>
            </a:extLst>
          </p:cNvPr>
          <p:cNvSpPr/>
          <p:nvPr/>
        </p:nvSpPr>
        <p:spPr>
          <a:xfrm>
            <a:off x="8982075" y="1325563"/>
            <a:ext cx="1504950" cy="934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CEDAF-BCA9-E4E4-3347-074E4AC72B5E}"/>
              </a:ext>
            </a:extLst>
          </p:cNvPr>
          <p:cNvSpPr txBox="1"/>
          <p:nvPr/>
        </p:nvSpPr>
        <p:spPr>
          <a:xfrm>
            <a:off x="990600" y="114300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For larger areas</a:t>
            </a:r>
          </a:p>
        </p:txBody>
      </p:sp>
    </p:spTree>
    <p:extLst>
      <p:ext uri="{BB962C8B-B14F-4D97-AF65-F5344CB8AC3E}">
        <p14:creationId xmlns:p14="http://schemas.microsoft.com/office/powerpoint/2010/main" val="2613539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23C7-AC3B-5356-5EEF-BFBFC326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75A65-F797-2E2A-B281-A8AC398F8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510" y="0"/>
            <a:ext cx="63454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E1FC9-D4C2-3469-751F-6DF08FF91B29}"/>
              </a:ext>
            </a:extLst>
          </p:cNvPr>
          <p:cNvSpPr txBox="1"/>
          <p:nvPr/>
        </p:nvSpPr>
        <p:spPr>
          <a:xfrm>
            <a:off x="1362075" y="1819275"/>
            <a:ext cx="2809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Select the area you are interested in by clicking on the map</a:t>
            </a:r>
          </a:p>
        </p:txBody>
      </p:sp>
    </p:spTree>
    <p:extLst>
      <p:ext uri="{BB962C8B-B14F-4D97-AF65-F5344CB8AC3E}">
        <p14:creationId xmlns:p14="http://schemas.microsoft.com/office/powerpoint/2010/main" val="2603041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EE9D-8A01-CAFD-2B6C-825B517D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C10EB-C619-C597-29A8-A263162B0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511" y="103187"/>
            <a:ext cx="8561181" cy="6651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F97A29-0A85-8BC0-9E84-5D2DCE2B2942}"/>
              </a:ext>
            </a:extLst>
          </p:cNvPr>
          <p:cNvSpPr/>
          <p:nvPr/>
        </p:nvSpPr>
        <p:spPr>
          <a:xfrm>
            <a:off x="9458325" y="504825"/>
            <a:ext cx="1247775" cy="733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51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CD357-BD42-C648-8D95-E5BB4B43F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37FC-42A4-F615-F1C7-429358E0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4808-3F89-1C0E-492A-1C253F8C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5447"/>
            <a:ext cx="3132909" cy="36885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A95AF-C94A-1925-A8C5-CECFB88F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86" y="2331978"/>
            <a:ext cx="521862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65ED-627C-B0AC-98ED-E65BD053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112" y="-168275"/>
            <a:ext cx="4295775" cy="1325563"/>
          </a:xfrm>
        </p:spPr>
        <p:txBody>
          <a:bodyPr/>
          <a:lstStyle/>
          <a:p>
            <a:r>
              <a:rPr lang="en-GB" dirty="0"/>
              <a:t>Kit Maintenance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E94A1-22F5-9CC3-4B63-93B399C36408}"/>
              </a:ext>
            </a:extLst>
          </p:cNvPr>
          <p:cNvSpPr txBox="1"/>
          <p:nvPr/>
        </p:nvSpPr>
        <p:spPr>
          <a:xfrm>
            <a:off x="1529643" y="1335088"/>
            <a:ext cx="9132711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/>
              <a:t>Cleaning and drying your kit at the end of your survey day is good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Prolongs the life of your monitoring equipment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Prevents the spread of invasive species (INNS)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Prevents nutrient and chemical contamination between samples</a:t>
            </a:r>
          </a:p>
          <a:p>
            <a:endParaRPr lang="en-GB" sz="2200" dirty="0"/>
          </a:p>
          <a:p>
            <a:r>
              <a:rPr lang="en-GB" sz="2200" b="1" u="sng" dirty="0"/>
              <a:t>Hanna Checker cuvettes, water collection device, syringe, Secchi tube</a:t>
            </a:r>
            <a:endParaRPr lang="en-GB" sz="2200" dirty="0"/>
          </a:p>
          <a:p>
            <a:r>
              <a:rPr lang="en-GB" sz="2200" dirty="0"/>
              <a:t>Rinse out with warm water and leave to air dry</a:t>
            </a:r>
          </a:p>
          <a:p>
            <a:endParaRPr lang="en-GB" sz="2200" dirty="0"/>
          </a:p>
          <a:p>
            <a:r>
              <a:rPr lang="en-GB" sz="2200" b="1" u="sng" dirty="0"/>
              <a:t>TDS/Temp monitor pens </a:t>
            </a:r>
          </a:p>
          <a:p>
            <a:r>
              <a:rPr lang="en-GB" sz="2200" dirty="0"/>
              <a:t>Soak the tips in lukewarm water for 5 mins then air dry before replacing cap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8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CAB4-0AE0-479B-DAFB-18276D39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3EDFB7-1CAC-16D1-AA23-2E670194D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18" y="0"/>
            <a:ext cx="8899807" cy="70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8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65B5-7359-C26B-E477-070305A7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5" y="302940"/>
            <a:ext cx="7105650" cy="1325563"/>
          </a:xfrm>
        </p:spPr>
        <p:txBody>
          <a:bodyPr/>
          <a:lstStyle/>
          <a:p>
            <a:r>
              <a:rPr lang="en-GB" dirty="0"/>
              <a:t>Health and Safety -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CB258-DE09-73AC-72A8-01AF18C2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5" y="4774509"/>
            <a:ext cx="3643721" cy="1968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EC48E-02EF-9309-A732-2905000498C1}"/>
              </a:ext>
            </a:extLst>
          </p:cNvPr>
          <p:cNvSpPr txBox="1"/>
          <p:nvPr/>
        </p:nvSpPr>
        <p:spPr>
          <a:xfrm>
            <a:off x="2063931" y="1618706"/>
            <a:ext cx="80641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Always go out in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Let someone know where you are heading and what time you expect to be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Always wear gloves – Protect from water and reagents</a:t>
            </a:r>
            <a:endParaRPr lang="en-GB" sz="2200" dirty="0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200" dirty="0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200" dirty="0">
                <a:solidFill>
                  <a:srgbClr val="000000"/>
                </a:solidFill>
              </a:rPr>
              <a:t>River Guardian Risk Assessment is being updated</a:t>
            </a:r>
            <a:endParaRPr lang="en-GB" sz="2200" dirty="0">
              <a:solidFill>
                <a:srgbClr val="0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200" dirty="0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200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Home and Dry - Water Safety Course - West Mercia Search and Rescue</a:t>
            </a:r>
            <a:endParaRPr lang="en-GB" sz="2200" dirty="0">
              <a:solidFill>
                <a:srgbClr val="0070C0"/>
              </a:solidFill>
            </a:endParaRPr>
          </a:p>
          <a:p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Tick awareness A5 leaflet for printing</a:t>
            </a:r>
            <a:endParaRPr lang="en-GB" sz="2200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7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0092-8424-8B39-A641-828FFBF8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689077" cy="1325563"/>
          </a:xfrm>
        </p:spPr>
        <p:txBody>
          <a:bodyPr/>
          <a:lstStyle/>
          <a:p>
            <a:r>
              <a:rPr lang="en-GB" dirty="0"/>
              <a:t>River Stats - </a:t>
            </a:r>
            <a:r>
              <a:rPr lang="en-GB" sz="32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Arun Upper Operational Catchment Data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00C2-16A8-FFF2-CCC3-03952626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41" y="1387880"/>
            <a:ext cx="4152089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North River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Boldings</a:t>
            </a:r>
            <a:r>
              <a:rPr lang="en-GB" dirty="0"/>
              <a:t> Brook</a:t>
            </a:r>
          </a:p>
          <a:p>
            <a:pPr>
              <a:lnSpc>
                <a:spcPct val="150000"/>
              </a:lnSpc>
            </a:pPr>
            <a:r>
              <a:rPr lang="en-GB" dirty="0"/>
              <a:t>Arun Source</a:t>
            </a:r>
          </a:p>
          <a:p>
            <a:pPr>
              <a:lnSpc>
                <a:spcPct val="150000"/>
              </a:lnSpc>
            </a:pPr>
            <a:r>
              <a:rPr lang="en-GB" dirty="0"/>
              <a:t>Arun Horsham</a:t>
            </a:r>
          </a:p>
          <a:p>
            <a:pPr>
              <a:lnSpc>
                <a:spcPct val="150000"/>
              </a:lnSpc>
            </a:pPr>
            <a:r>
              <a:rPr lang="en-GB" dirty="0"/>
              <a:t>Arun U/S </a:t>
            </a:r>
            <a:r>
              <a:rPr lang="en-GB" dirty="0" err="1"/>
              <a:t>Pallingham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(this does go into the WSRT Lower Arun Group)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5069F-E6AD-2826-F441-9F472E2E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988" y="1075035"/>
            <a:ext cx="6354062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1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1A39-22EE-E6A3-3028-3AE59371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249835-7C1C-2398-F030-87A5B2A40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389423"/>
              </p:ext>
            </p:extLst>
          </p:nvPr>
        </p:nvGraphicFramePr>
        <p:xfrm>
          <a:off x="76605" y="155575"/>
          <a:ext cx="11877270" cy="64689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5454">
                  <a:extLst>
                    <a:ext uri="{9D8B030D-6E8A-4147-A177-3AD203B41FA5}">
                      <a16:colId xmlns:a16="http://schemas.microsoft.com/office/drawing/2014/main" val="3793189017"/>
                    </a:ext>
                  </a:extLst>
                </a:gridCol>
                <a:gridCol w="2375454">
                  <a:extLst>
                    <a:ext uri="{9D8B030D-6E8A-4147-A177-3AD203B41FA5}">
                      <a16:colId xmlns:a16="http://schemas.microsoft.com/office/drawing/2014/main" val="3083780054"/>
                    </a:ext>
                  </a:extLst>
                </a:gridCol>
                <a:gridCol w="1883589">
                  <a:extLst>
                    <a:ext uri="{9D8B030D-6E8A-4147-A177-3AD203B41FA5}">
                      <a16:colId xmlns:a16="http://schemas.microsoft.com/office/drawing/2014/main" val="3546346398"/>
                    </a:ext>
                  </a:extLst>
                </a:gridCol>
                <a:gridCol w="2867319">
                  <a:extLst>
                    <a:ext uri="{9D8B030D-6E8A-4147-A177-3AD203B41FA5}">
                      <a16:colId xmlns:a16="http://schemas.microsoft.com/office/drawing/2014/main" val="504760759"/>
                    </a:ext>
                  </a:extLst>
                </a:gridCol>
                <a:gridCol w="2375454">
                  <a:extLst>
                    <a:ext uri="{9D8B030D-6E8A-4147-A177-3AD203B41FA5}">
                      <a16:colId xmlns:a16="http://schemas.microsoft.com/office/drawing/2014/main" val="392609766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Water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Ecological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Length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RNAG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dirty="0"/>
                        <a:t>No of sites monitored to determine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40618"/>
                  </a:ext>
                </a:extLst>
              </a:tr>
              <a:tr h="9548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/>
                        <a:t>North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solidFill>
                            <a:schemeClr val="bg1">
                              <a:lumMod val="10000"/>
                            </a:schemeClr>
                          </a:solidFill>
                          <a:highlight>
                            <a:srgbClr val="FA9A0E"/>
                          </a:highlight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/>
                        <a:t>24.98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Sewage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22922"/>
                  </a:ext>
                </a:extLst>
              </a:tr>
              <a:tr h="136404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 err="1"/>
                        <a:t>Boldings</a:t>
                      </a:r>
                      <a:r>
                        <a:rPr lang="en-GB" dirty="0"/>
                        <a:t> Brook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bg1">
                              <a:lumMod val="10000"/>
                            </a:schemeClr>
                          </a:solidFill>
                          <a:highlight>
                            <a:srgbClr val="FF0000"/>
                          </a:highlight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GB" dirty="0"/>
                        <a:t>11.06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Sewage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Road Run-Off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Physical Modifications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52469"/>
                  </a:ext>
                </a:extLst>
              </a:tr>
              <a:tr h="129720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/>
                        <a:t>Arun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bg1">
                              <a:lumMod val="10000"/>
                            </a:schemeClr>
                          </a:solidFill>
                          <a:highlight>
                            <a:srgbClr val="FF0000"/>
                          </a:highlight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GB" dirty="0"/>
                        <a:t>15.75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Sewage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Agriculture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Physical Modifications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75255"/>
                  </a:ext>
                </a:extLst>
              </a:tr>
              <a:tr h="663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Arun Horsham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solidFill>
                            <a:schemeClr val="bg1">
                              <a:lumMod val="10000"/>
                            </a:schemeClr>
                          </a:solidFill>
                          <a:highlight>
                            <a:srgbClr val="FF0000"/>
                          </a:highlight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/>
                        <a:t>7.27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Sewage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0763"/>
                  </a:ext>
                </a:extLst>
              </a:tr>
              <a:tr h="136404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/>
                        <a:t>Arun U/S </a:t>
                      </a:r>
                      <a:r>
                        <a:rPr lang="en-GB" dirty="0" err="1"/>
                        <a:t>Pallingham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bg1">
                              <a:lumMod val="10000"/>
                            </a:schemeClr>
                          </a:solidFill>
                          <a:highlight>
                            <a:srgbClr val="FA9A0E"/>
                          </a:highlight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GB" dirty="0"/>
                        <a:t>34.04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Sewage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Road Run-Off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4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7FE9-F620-1586-9A15-DDCFF997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B6371-1947-28CC-5D68-697FEC14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5447"/>
            <a:ext cx="3132909" cy="36885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9327C-9ABE-F897-7784-348B1A4E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13" y="3024643"/>
            <a:ext cx="338357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9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5883-7C51-B9E1-221B-258FBB09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River Guardian Data Overview</a:t>
            </a:r>
            <a:br>
              <a:rPr lang="en-GB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9A5C-A1B1-4C5D-86EA-C9A9CF3F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21" y="2386085"/>
            <a:ext cx="7848600" cy="284739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69</a:t>
            </a:r>
            <a:r>
              <a:rPr lang="en-GB" dirty="0"/>
              <a:t> River Guardian surveys have been submitted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23</a:t>
            </a:r>
            <a:r>
              <a:rPr lang="en-GB" dirty="0"/>
              <a:t>  Different sites have been monitored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 least </a:t>
            </a:r>
            <a:r>
              <a:rPr lang="en-GB" b="1" dirty="0"/>
              <a:t>7</a:t>
            </a:r>
            <a:r>
              <a:rPr lang="en-GB" dirty="0"/>
              <a:t> of these sites have been monitored 4 times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6879D-0461-57B8-8BCA-B6ABF5A3A6AE}"/>
              </a:ext>
            </a:extLst>
          </p:cNvPr>
          <p:cNvSpPr txBox="1"/>
          <p:nvPr/>
        </p:nvSpPr>
        <p:spPr>
          <a:xfrm>
            <a:off x="4846674" y="1133843"/>
            <a:ext cx="249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1</a:t>
            </a:r>
            <a:r>
              <a:rPr lang="en-GB" baseline="30000" dirty="0"/>
              <a:t>st</a:t>
            </a:r>
            <a:r>
              <a:rPr lang="en-GB" dirty="0"/>
              <a:t> to June 29</a:t>
            </a:r>
            <a:r>
              <a:rPr lang="en-GB" baseline="30000" dirty="0"/>
              <a:t>th</a:t>
            </a:r>
            <a:r>
              <a:rPr lang="en-GB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18457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395A-3124-CFB4-9562-63C58DFA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0" y="268103"/>
            <a:ext cx="4110318" cy="570790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Sites: Jan 2026 </a:t>
            </a:r>
            <a:br>
              <a:rPr lang="en-GB" sz="2400" dirty="0"/>
            </a:br>
            <a:r>
              <a:rPr lang="en-GB" sz="2400" dirty="0"/>
              <a:t>until June 2026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4D7F1-8246-B809-DCE9-A757CDE2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149" y="0"/>
            <a:ext cx="7263702" cy="7591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CE8CA-97E7-FD2E-F811-F0E521E626C5}"/>
              </a:ext>
            </a:extLst>
          </p:cNvPr>
          <p:cNvSpPr txBox="1"/>
          <p:nvPr/>
        </p:nvSpPr>
        <p:spPr>
          <a:xfrm>
            <a:off x="9940506" y="5771071"/>
            <a:ext cx="209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Cartographer Website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9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RT_Colours">
      <a:dk1>
        <a:srgbClr val="23352F"/>
      </a:dk1>
      <a:lt1>
        <a:srgbClr val="EFE9E6"/>
      </a:lt1>
      <a:dk2>
        <a:srgbClr val="27463B"/>
      </a:dk2>
      <a:lt2>
        <a:srgbClr val="9CABE2"/>
      </a:lt2>
      <a:accent1>
        <a:srgbClr val="D6F584"/>
      </a:accent1>
      <a:accent2>
        <a:srgbClr val="B7BA75"/>
      </a:accent2>
      <a:accent3>
        <a:srgbClr val="496C79"/>
      </a:accent3>
      <a:accent4>
        <a:srgbClr val="828752"/>
      </a:accent4>
      <a:accent5>
        <a:srgbClr val="40A8BF"/>
      </a:accent5>
      <a:accent6>
        <a:srgbClr val="93754B"/>
      </a:accent6>
      <a:hlink>
        <a:srgbClr val="B7BA75"/>
      </a:hlink>
      <a:folHlink>
        <a:srgbClr val="496C79"/>
      </a:folHlink>
    </a:clrScheme>
    <a:fontScheme name="WSRT Fonts">
      <a:majorFont>
        <a:latin typeface="Pathie"/>
        <a:ea typeface=""/>
        <a:cs typeface=""/>
      </a:majorFont>
      <a:minorFont>
        <a:latin typeface="Givonic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RTPowerPointTemplate_April2025" id="{2AA350B9-14DE-459D-98BF-80DBDD20F496}" vid="{948B1611-B950-43D2-9318-9C6CE1306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114646303B147A586199A0B13087D" ma:contentTypeVersion="10" ma:contentTypeDescription="Create a new document." ma:contentTypeScope="" ma:versionID="63cf12e7bc15f5d708b3dc858a342b9e">
  <xsd:schema xmlns:xsd="http://www.w3.org/2001/XMLSchema" xmlns:xs="http://www.w3.org/2001/XMLSchema" xmlns:p="http://schemas.microsoft.com/office/2006/metadata/properties" xmlns:ns2="d918baa9-e305-4803-ae87-16b0407bbf45" xmlns:ns3="35dc89ab-07e9-4375-bee1-1ff81f3c970c" targetNamespace="http://schemas.microsoft.com/office/2006/metadata/properties" ma:root="true" ma:fieldsID="e611641230c3802891a1fa461da7b45c" ns2:_="" ns3:_="">
    <xsd:import namespace="d918baa9-e305-4803-ae87-16b0407bbf45"/>
    <xsd:import namespace="35dc89ab-07e9-4375-bee1-1ff81f3c97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8baa9-e305-4803-ae87-16b0407b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8721f3f-fc8b-44ed-8f81-f70bd7449b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c89ab-07e9-4375-bee1-1ff81f3c970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c34a14-1938-4a33-9572-365c0a367a96}" ma:internalName="TaxCatchAll" ma:showField="CatchAllData" ma:web="35dc89ab-07e9-4375-bee1-1ff81f3c97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18baa9-e305-4803-ae87-16b0407bbf45">
      <Terms xmlns="http://schemas.microsoft.com/office/infopath/2007/PartnerControls"/>
    </lcf76f155ced4ddcb4097134ff3c332f>
    <TaxCatchAll xmlns="35dc89ab-07e9-4375-bee1-1ff81f3c970c" xsi:nil="true"/>
  </documentManagement>
</p:properties>
</file>

<file path=customXml/itemProps1.xml><?xml version="1.0" encoding="utf-8"?>
<ds:datastoreItem xmlns:ds="http://schemas.openxmlformats.org/officeDocument/2006/customXml" ds:itemID="{0E8F06E6-CBEB-43DD-9BF5-961270B58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18baa9-e305-4803-ae87-16b0407bbf45"/>
    <ds:schemaRef ds:uri="35dc89ab-07e9-4375-bee1-1ff81f3c97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45511-341A-4EFA-BA7C-90355E2E1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EB9D0-36CE-4182-BEB6-05AF9997875F}">
  <ds:schemaRefs>
    <ds:schemaRef ds:uri="http://schemas.microsoft.com/office/2006/metadata/properties"/>
    <ds:schemaRef ds:uri="http://schemas.microsoft.com/office/infopath/2007/PartnerControls"/>
    <ds:schemaRef ds:uri="45331a6b-8863-4dd4-b0f0-be5721c9c39e"/>
    <ds:schemaRef ds:uri="ac6f2b01-04dd-4922-a04b-a0679cefa665"/>
    <ds:schemaRef ds:uri="d918baa9-e305-4803-ae87-16b0407bbf45"/>
    <ds:schemaRef ds:uri="35dc89ab-07e9-4375-bee1-1ff81f3c97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WSRTPowerPointTemplate_April2025</Template>
  <TotalTime>10345</TotalTime>
  <Words>693</Words>
  <Application>Microsoft Office PowerPoint</Application>
  <PresentationFormat>Widescreen</PresentationFormat>
  <Paragraphs>175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Givonic Regular</vt:lpstr>
      <vt:lpstr>Pathie</vt:lpstr>
      <vt:lpstr>Office Theme</vt:lpstr>
      <vt:lpstr>River Guardian Arun (Upper East) Update Water Quality Monitoring  Sam Frith</vt:lpstr>
      <vt:lpstr>Thank You!</vt:lpstr>
      <vt:lpstr>PowerPoint Presentation</vt:lpstr>
      <vt:lpstr>PowerPoint Presentation</vt:lpstr>
      <vt:lpstr>River Stats - Arun Upper Operational Catchment Data</vt:lpstr>
      <vt:lpstr>PowerPoint Presentation</vt:lpstr>
      <vt:lpstr>Any Questions??</vt:lpstr>
      <vt:lpstr>River Guardian Data Overview </vt:lpstr>
      <vt:lpstr>Sites: Jan 2026  until June 2026</vt:lpstr>
      <vt:lpstr>P</vt:lpstr>
      <vt:lpstr>N</vt:lpstr>
      <vt:lpstr>Result Ranges</vt:lpstr>
      <vt:lpstr>Arun (UE) – Result Averages Jan to June 2026</vt:lpstr>
      <vt:lpstr>Result Ranges – Temperature and Turbidity</vt:lpstr>
      <vt:lpstr>Arun (UE) – Result Averages Jan to June 2026</vt:lpstr>
      <vt:lpstr>Flow Data - Alfoldean</vt:lpstr>
      <vt:lpstr>River Level Data – Wanford Gate</vt:lpstr>
      <vt:lpstr>Rainfall Data – Itchingfield</vt:lpstr>
      <vt:lpstr>Result Ranges – TDS</vt:lpstr>
      <vt:lpstr>Riverfly review</vt:lpstr>
      <vt:lpstr>Wildlife</vt:lpstr>
      <vt:lpstr>Any Questions??</vt:lpstr>
      <vt:lpstr>Overview – Sewage (Untreated)</vt:lpstr>
      <vt:lpstr>PowerPoint Presentation</vt:lpstr>
      <vt:lpstr>Sewage Discharges (untreated)</vt:lpstr>
      <vt:lpstr>Other Issues</vt:lpstr>
      <vt:lpstr>Any Questions??</vt:lpstr>
      <vt:lpstr>PowerPoint Presentation</vt:lpstr>
      <vt:lpstr>PowerPoint Presentation</vt:lpstr>
      <vt:lpstr>Duplicate</vt:lpstr>
      <vt:lpstr>PowerPoint Presentation</vt:lpstr>
      <vt:lpstr>Any Questions??</vt:lpstr>
      <vt:lpstr>Download Survey Data – 3 ways</vt:lpstr>
      <vt:lpstr>PowerPoint Presentation</vt:lpstr>
      <vt:lpstr>3</vt:lpstr>
      <vt:lpstr>PowerPoint Presentation</vt:lpstr>
      <vt:lpstr>PowerPoint Presentation</vt:lpstr>
      <vt:lpstr>Any Questions??</vt:lpstr>
      <vt:lpstr>Kit Maintenance</vt:lpstr>
      <vt:lpstr>Health and Safety -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Keir Smith</dc:creator>
  <cp:lastModifiedBy>Sam Frith</cp:lastModifiedBy>
  <cp:revision>212</cp:revision>
  <dcterms:created xsi:type="dcterms:W3CDTF">2025-04-03T11:22:35Z</dcterms:created>
  <dcterms:modified xsi:type="dcterms:W3CDTF">2026-07-06T13:30:32Z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0x010100328114646303B147A586199A0B13087D</vt:lpwstr>
  </property>
  <property fmtid="{D5CDD505-2E9C-101B-9397-08002B2CF9AE}" pid="3" name="MediaServiceImageTags">
    <vt:lpwstr/>
  </property>
</Properties>
</file>