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3136" r:id="rId5"/>
    <p:sldId id="3166" r:id="rId6"/>
    <p:sldId id="3185" r:id="rId7"/>
    <p:sldId id="3176" r:id="rId8"/>
    <p:sldId id="3204" r:id="rId9"/>
    <p:sldId id="3178" r:id="rId10"/>
    <p:sldId id="3167" r:id="rId11"/>
    <p:sldId id="3168" r:id="rId12"/>
    <p:sldId id="3169" r:id="rId13"/>
    <p:sldId id="3181" r:id="rId14"/>
    <p:sldId id="3183" r:id="rId15"/>
    <p:sldId id="3184" r:id="rId16"/>
    <p:sldId id="3198" r:id="rId17"/>
    <p:sldId id="3196" r:id="rId18"/>
    <p:sldId id="3197" r:id="rId19"/>
    <p:sldId id="3173" r:id="rId20"/>
    <p:sldId id="3172" r:id="rId21"/>
    <p:sldId id="3177" r:id="rId22"/>
    <p:sldId id="3200" r:id="rId23"/>
    <p:sldId id="3182" r:id="rId24"/>
    <p:sldId id="3186" r:id="rId25"/>
    <p:sldId id="3199" r:id="rId26"/>
    <p:sldId id="3201" r:id="rId27"/>
    <p:sldId id="3187" r:id="rId28"/>
    <p:sldId id="3188" r:id="rId29"/>
    <p:sldId id="3189" r:id="rId30"/>
    <p:sldId id="3190" r:id="rId31"/>
    <p:sldId id="3202" r:id="rId32"/>
    <p:sldId id="3191" r:id="rId33"/>
    <p:sldId id="3192" r:id="rId34"/>
    <p:sldId id="3193" r:id="rId35"/>
    <p:sldId id="3194" r:id="rId36"/>
    <p:sldId id="3195" r:id="rId37"/>
    <p:sldId id="3203" r:id="rId38"/>
    <p:sldId id="3144" r:id="rId39"/>
    <p:sldId id="3180" r:id="rId40"/>
    <p:sldId id="3170" r:id="rId41"/>
    <p:sldId id="3179" r:id="rId42"/>
    <p:sldId id="3165" r:id="rId43"/>
    <p:sldId id="3164" r:id="rId44"/>
    <p:sldId id="317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CCFF99"/>
    <a:srgbClr val="D5D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2E4FC0-6C64-4B21-81B8-D970FB7584FF}" v="2" dt="2026-07-02T13:44:49.9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75193" autoAdjust="0"/>
  </p:normalViewPr>
  <p:slideViewPr>
    <p:cSldViewPr snapToGrid="0">
      <p:cViewPr varScale="1">
        <p:scale>
          <a:sx n="78" d="100"/>
          <a:sy n="78" d="100"/>
        </p:scale>
        <p:origin x="9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Frith" userId="2c242eae-ae5c-435f-a397-8591d1472db8" providerId="ADAL" clId="{959547CE-87A7-4C17-919B-54CB53CCFDA9}"/>
    <pc:docChg chg="undo redo custSel addSld delSld modSld sldOrd">
      <pc:chgData name="Sam Frith" userId="2c242eae-ae5c-435f-a397-8591d1472db8" providerId="ADAL" clId="{959547CE-87A7-4C17-919B-54CB53CCFDA9}" dt="2026-07-02T13:45:23.942" v="5330" actId="1076"/>
      <pc:docMkLst>
        <pc:docMk/>
      </pc:docMkLst>
      <pc:sldChg chg="modSp mod">
        <pc:chgData name="Sam Frith" userId="2c242eae-ae5c-435f-a397-8591d1472db8" providerId="ADAL" clId="{959547CE-87A7-4C17-919B-54CB53CCFDA9}" dt="2026-06-22T11:11:23.410" v="29" actId="20577"/>
        <pc:sldMkLst>
          <pc:docMk/>
          <pc:sldMk cId="1724534341" sldId="3136"/>
        </pc:sldMkLst>
        <pc:spChg chg="mod">
          <ac:chgData name="Sam Frith" userId="2c242eae-ae5c-435f-a397-8591d1472db8" providerId="ADAL" clId="{959547CE-87A7-4C17-919B-54CB53CCFDA9}" dt="2026-06-22T11:11:23.410" v="29" actId="20577"/>
          <ac:spMkLst>
            <pc:docMk/>
            <pc:sldMk cId="1724534341" sldId="3136"/>
            <ac:spMk id="2" creationId="{6F5BC0C2-88D8-5B3D-F5DD-CB720EF936A3}"/>
          </ac:spMkLst>
        </pc:spChg>
      </pc:sldChg>
      <pc:sldChg chg="addSp delSp modSp mod ord modNotesTx">
        <pc:chgData name="Sam Frith" userId="2c242eae-ae5c-435f-a397-8591d1472db8" providerId="ADAL" clId="{959547CE-87A7-4C17-919B-54CB53CCFDA9}" dt="2026-06-29T17:38:05.024" v="3601" actId="20577"/>
        <pc:sldMkLst>
          <pc:docMk/>
          <pc:sldMk cId="2858922046" sldId="3144"/>
        </pc:sldMkLst>
        <pc:spChg chg="mod">
          <ac:chgData name="Sam Frith" userId="2c242eae-ae5c-435f-a397-8591d1472db8" providerId="ADAL" clId="{959547CE-87A7-4C17-919B-54CB53CCFDA9}" dt="2026-06-29T16:25:22.538" v="3079" actId="1076"/>
          <ac:spMkLst>
            <pc:docMk/>
            <pc:sldMk cId="2858922046" sldId="3144"/>
            <ac:spMk id="2" creationId="{E5ED7621-3678-C40C-38D5-492A67AD46FF}"/>
          </ac:spMkLst>
        </pc:spChg>
        <pc:spChg chg="mod">
          <ac:chgData name="Sam Frith" userId="2c242eae-ae5c-435f-a397-8591d1472db8" providerId="ADAL" clId="{959547CE-87A7-4C17-919B-54CB53CCFDA9}" dt="2026-06-29T17:37:51.500" v="3600" actId="122"/>
          <ac:spMkLst>
            <pc:docMk/>
            <pc:sldMk cId="2858922046" sldId="3144"/>
            <ac:spMk id="3" creationId="{6C9494AD-77F1-21CB-6E2F-5FCE55558981}"/>
          </ac:spMkLst>
        </pc:spChg>
      </pc:sldChg>
      <pc:sldChg chg="addSp delSp modSp add del mod">
        <pc:chgData name="Sam Frith" userId="2c242eae-ae5c-435f-a397-8591d1472db8" providerId="ADAL" clId="{959547CE-87A7-4C17-919B-54CB53CCFDA9}" dt="2026-06-30T12:47:42.384" v="4995" actId="1076"/>
        <pc:sldMkLst>
          <pc:docMk/>
          <pc:sldMk cId="2110252762" sldId="3164"/>
        </pc:sldMkLst>
        <pc:spChg chg="mod">
          <ac:chgData name="Sam Frith" userId="2c242eae-ae5c-435f-a397-8591d1472db8" providerId="ADAL" clId="{959547CE-87A7-4C17-919B-54CB53CCFDA9}" dt="2026-06-29T14:05:08.494" v="3063" actId="20577"/>
          <ac:spMkLst>
            <pc:docMk/>
            <pc:sldMk cId="2110252762" sldId="3164"/>
            <ac:spMk id="2" creationId="{FF6B65B5-7359-C26B-E477-070305A7D316}"/>
          </ac:spMkLst>
        </pc:spChg>
        <pc:spChg chg="add mod">
          <ac:chgData name="Sam Frith" userId="2c242eae-ae5c-435f-a397-8591d1472db8" providerId="ADAL" clId="{959547CE-87A7-4C17-919B-54CB53CCFDA9}" dt="2026-06-30T12:47:38.873" v="4994" actId="255"/>
          <ac:spMkLst>
            <pc:docMk/>
            <pc:sldMk cId="2110252762" sldId="3164"/>
            <ac:spMk id="6" creationId="{18FEC48E-02EF-9309-A732-2905000498C1}"/>
          </ac:spMkLst>
        </pc:spChg>
        <pc:picChg chg="add mod">
          <ac:chgData name="Sam Frith" userId="2c242eae-ae5c-435f-a397-8591d1472db8" providerId="ADAL" clId="{959547CE-87A7-4C17-919B-54CB53CCFDA9}" dt="2026-06-30T12:47:42.384" v="4995" actId="1076"/>
          <ac:picMkLst>
            <pc:docMk/>
            <pc:sldMk cId="2110252762" sldId="3164"/>
            <ac:picMk id="5" creationId="{D84CB258-DE09-73AC-72A8-01AF18C28165}"/>
          </ac:picMkLst>
        </pc:picChg>
      </pc:sldChg>
      <pc:sldChg chg="addSp delSp modSp mod">
        <pc:chgData name="Sam Frith" userId="2c242eae-ae5c-435f-a397-8591d1472db8" providerId="ADAL" clId="{959547CE-87A7-4C17-919B-54CB53CCFDA9}" dt="2026-06-30T12:47:25.584" v="4993" actId="1076"/>
        <pc:sldMkLst>
          <pc:docMk/>
          <pc:sldMk cId="2955484293" sldId="3165"/>
        </pc:sldMkLst>
        <pc:spChg chg="mod">
          <ac:chgData name="Sam Frith" userId="2c242eae-ae5c-435f-a397-8591d1472db8" providerId="ADAL" clId="{959547CE-87A7-4C17-919B-54CB53CCFDA9}" dt="2026-06-30T12:46:44.029" v="4985" actId="1076"/>
          <ac:spMkLst>
            <pc:docMk/>
            <pc:sldMk cId="2955484293" sldId="3165"/>
            <ac:spMk id="2" creationId="{8F4E65ED-627C-B0AC-98ED-E65BD053F88A}"/>
          </ac:spMkLst>
        </pc:spChg>
        <pc:spChg chg="mod">
          <ac:chgData name="Sam Frith" userId="2c242eae-ae5c-435f-a397-8591d1472db8" providerId="ADAL" clId="{959547CE-87A7-4C17-919B-54CB53CCFDA9}" dt="2026-06-30T12:47:18.771" v="4991" actId="1076"/>
          <ac:spMkLst>
            <pc:docMk/>
            <pc:sldMk cId="2955484293" sldId="3165"/>
            <ac:spMk id="3" creationId="{5FAE94A1-22F5-9CC3-4B63-93B399C36408}"/>
          </ac:spMkLst>
        </pc:spChg>
        <pc:picChg chg="add mod">
          <ac:chgData name="Sam Frith" userId="2c242eae-ae5c-435f-a397-8591d1472db8" providerId="ADAL" clId="{959547CE-87A7-4C17-919B-54CB53CCFDA9}" dt="2026-06-30T12:47:25.584" v="4993" actId="1076"/>
          <ac:picMkLst>
            <pc:docMk/>
            <pc:sldMk cId="2955484293" sldId="3165"/>
            <ac:picMk id="11" creationId="{28D9F557-3223-ADCB-FF8E-CD827471976A}"/>
          </ac:picMkLst>
        </pc:picChg>
      </pc:sldChg>
      <pc:sldChg chg="addSp modSp new mod ord">
        <pc:chgData name="Sam Frith" userId="2c242eae-ae5c-435f-a397-8591d1472db8" providerId="ADAL" clId="{959547CE-87A7-4C17-919B-54CB53CCFDA9}" dt="2026-06-30T12:01:18.350" v="4497" actId="1076"/>
        <pc:sldMkLst>
          <pc:docMk/>
          <pc:sldMk cId="276879263" sldId="3166"/>
        </pc:sldMkLst>
        <pc:spChg chg="mod">
          <ac:chgData name="Sam Frith" userId="2c242eae-ae5c-435f-a397-8591d1472db8" providerId="ADAL" clId="{959547CE-87A7-4C17-919B-54CB53CCFDA9}" dt="2026-06-22T11:17:21.753" v="66" actId="122"/>
          <ac:spMkLst>
            <pc:docMk/>
            <pc:sldMk cId="276879263" sldId="3166"/>
            <ac:spMk id="2" creationId="{C00D7432-113B-0087-BF74-30D123DD3A62}"/>
          </ac:spMkLst>
        </pc:spChg>
        <pc:spChg chg="mod">
          <ac:chgData name="Sam Frith" userId="2c242eae-ae5c-435f-a397-8591d1472db8" providerId="ADAL" clId="{959547CE-87A7-4C17-919B-54CB53CCFDA9}" dt="2026-06-30T12:01:05.284" v="4496" actId="33524"/>
          <ac:spMkLst>
            <pc:docMk/>
            <pc:sldMk cId="276879263" sldId="3166"/>
            <ac:spMk id="3" creationId="{F5674DBF-FB6F-CD80-AF85-CBD9A0B57C98}"/>
          </ac:spMkLst>
        </pc:spChg>
        <pc:spChg chg="add mod">
          <ac:chgData name="Sam Frith" userId="2c242eae-ae5c-435f-a397-8591d1472db8" providerId="ADAL" clId="{959547CE-87A7-4C17-919B-54CB53CCFDA9}" dt="2026-06-30T12:01:18.350" v="4497" actId="1076"/>
          <ac:spMkLst>
            <pc:docMk/>
            <pc:sldMk cId="276879263" sldId="3166"/>
            <ac:spMk id="6" creationId="{C4BEA58F-EF64-6DAF-5B84-0014C17A2D75}"/>
          </ac:spMkLst>
        </pc:spChg>
        <pc:picChg chg="add mod">
          <ac:chgData name="Sam Frith" userId="2c242eae-ae5c-435f-a397-8591d1472db8" providerId="ADAL" clId="{959547CE-87A7-4C17-919B-54CB53CCFDA9}" dt="2026-06-26T14:16:40.987" v="2599" actId="1076"/>
          <ac:picMkLst>
            <pc:docMk/>
            <pc:sldMk cId="276879263" sldId="3166"/>
            <ac:picMk id="5" creationId="{4EB05967-BB4F-626C-FFBD-CB7DE4592CBF}"/>
          </ac:picMkLst>
        </pc:picChg>
      </pc:sldChg>
      <pc:sldChg chg="addSp delSp modSp new mod ord">
        <pc:chgData name="Sam Frith" userId="2c242eae-ae5c-435f-a397-8591d1472db8" providerId="ADAL" clId="{959547CE-87A7-4C17-919B-54CB53CCFDA9}" dt="2026-06-29T16:36:44.615" v="3173"/>
        <pc:sldMkLst>
          <pc:docMk/>
          <pc:sldMk cId="4235295666" sldId="3167"/>
        </pc:sldMkLst>
        <pc:spChg chg="mod">
          <ac:chgData name="Sam Frith" userId="2c242eae-ae5c-435f-a397-8591d1472db8" providerId="ADAL" clId="{959547CE-87A7-4C17-919B-54CB53CCFDA9}" dt="2026-06-29T16:31:44.364" v="3155" actId="1076"/>
          <ac:spMkLst>
            <pc:docMk/>
            <pc:sldMk cId="4235295666" sldId="3167"/>
            <ac:spMk id="2" creationId="{F57B395A-3124-CFB4-9562-63C58DFAFEBC}"/>
          </ac:spMkLst>
        </pc:spChg>
        <pc:picChg chg="add mod ord">
          <ac:chgData name="Sam Frith" userId="2c242eae-ae5c-435f-a397-8591d1472db8" providerId="ADAL" clId="{959547CE-87A7-4C17-919B-54CB53CCFDA9}" dt="2026-06-29T16:31:33.782" v="3154" actId="1076"/>
          <ac:picMkLst>
            <pc:docMk/>
            <pc:sldMk cId="4235295666" sldId="3167"/>
            <ac:picMk id="9" creationId="{3AAC9A72-7D7D-7806-01A3-BEBF287BC1D9}"/>
          </ac:picMkLst>
        </pc:picChg>
      </pc:sldChg>
      <pc:sldChg chg="addSp delSp modSp new mod ord">
        <pc:chgData name="Sam Frith" userId="2c242eae-ae5c-435f-a397-8591d1472db8" providerId="ADAL" clId="{959547CE-87A7-4C17-919B-54CB53CCFDA9}" dt="2026-06-29T16:36:44.615" v="3173"/>
        <pc:sldMkLst>
          <pc:docMk/>
          <pc:sldMk cId="2651498044" sldId="3168"/>
        </pc:sldMkLst>
        <pc:spChg chg="mod">
          <ac:chgData name="Sam Frith" userId="2c242eae-ae5c-435f-a397-8591d1472db8" providerId="ADAL" clId="{959547CE-87A7-4C17-919B-54CB53CCFDA9}" dt="2026-06-29T16:32:52.592" v="3166" actId="1076"/>
          <ac:spMkLst>
            <pc:docMk/>
            <pc:sldMk cId="2651498044" sldId="3168"/>
            <ac:spMk id="2" creationId="{C2AF90BF-B9E4-21E0-A1C4-0C240EB38982}"/>
          </ac:spMkLst>
        </pc:spChg>
        <pc:picChg chg="add mod ord">
          <ac:chgData name="Sam Frith" userId="2c242eae-ae5c-435f-a397-8591d1472db8" providerId="ADAL" clId="{959547CE-87A7-4C17-919B-54CB53CCFDA9}" dt="2026-06-29T16:32:43.377" v="3165" actId="1076"/>
          <ac:picMkLst>
            <pc:docMk/>
            <pc:sldMk cId="2651498044" sldId="3168"/>
            <ac:picMk id="5" creationId="{4DC97F89-A2DD-7586-0010-3F0E8F600F56}"/>
          </ac:picMkLst>
        </pc:picChg>
      </pc:sldChg>
      <pc:sldChg chg="addSp delSp modSp new mod ord">
        <pc:chgData name="Sam Frith" userId="2c242eae-ae5c-435f-a397-8591d1472db8" providerId="ADAL" clId="{959547CE-87A7-4C17-919B-54CB53CCFDA9}" dt="2026-06-29T16:36:44.615" v="3173"/>
        <pc:sldMkLst>
          <pc:docMk/>
          <pc:sldMk cId="1988294610" sldId="3169"/>
        </pc:sldMkLst>
        <pc:spChg chg="mod">
          <ac:chgData name="Sam Frith" userId="2c242eae-ae5c-435f-a397-8591d1472db8" providerId="ADAL" clId="{959547CE-87A7-4C17-919B-54CB53CCFDA9}" dt="2026-06-29T16:33:17.919" v="3171" actId="1076"/>
          <ac:spMkLst>
            <pc:docMk/>
            <pc:sldMk cId="1988294610" sldId="3169"/>
            <ac:spMk id="2" creationId="{E21990BA-8E92-49D6-032D-FF6E6015BFEE}"/>
          </ac:spMkLst>
        </pc:spChg>
        <pc:picChg chg="add mod ord">
          <ac:chgData name="Sam Frith" userId="2c242eae-ae5c-435f-a397-8591d1472db8" providerId="ADAL" clId="{959547CE-87A7-4C17-919B-54CB53CCFDA9}" dt="2026-06-29T16:33:07.894" v="3169" actId="14100"/>
          <ac:picMkLst>
            <pc:docMk/>
            <pc:sldMk cId="1988294610" sldId="3169"/>
            <ac:picMk id="5" creationId="{AC2308AC-4ACF-D6BA-2E9E-68A7EC1B27F8}"/>
          </ac:picMkLst>
        </pc:picChg>
      </pc:sldChg>
      <pc:sldChg chg="addSp modSp new mod ord">
        <pc:chgData name="Sam Frith" userId="2c242eae-ae5c-435f-a397-8591d1472db8" providerId="ADAL" clId="{959547CE-87A7-4C17-919B-54CB53CCFDA9}" dt="2026-06-29T17:39:23.297" v="3645" actId="207"/>
        <pc:sldMkLst>
          <pc:docMk/>
          <pc:sldMk cId="836402245" sldId="3170"/>
        </pc:sldMkLst>
        <pc:spChg chg="mod">
          <ac:chgData name="Sam Frith" userId="2c242eae-ae5c-435f-a397-8591d1472db8" providerId="ADAL" clId="{959547CE-87A7-4C17-919B-54CB53CCFDA9}" dt="2026-06-22T13:08:20.724" v="292" actId="20577"/>
          <ac:spMkLst>
            <pc:docMk/>
            <pc:sldMk cId="836402245" sldId="3170"/>
            <ac:spMk id="2" creationId="{3F5E9A95-4906-1EAB-6C62-57C408AC9869}"/>
          </ac:spMkLst>
        </pc:spChg>
        <pc:spChg chg="mod">
          <ac:chgData name="Sam Frith" userId="2c242eae-ae5c-435f-a397-8591d1472db8" providerId="ADAL" clId="{959547CE-87A7-4C17-919B-54CB53CCFDA9}" dt="2026-06-29T17:39:23.297" v="3645" actId="207"/>
          <ac:spMkLst>
            <pc:docMk/>
            <pc:sldMk cId="836402245" sldId="3170"/>
            <ac:spMk id="3" creationId="{7063A539-5ACC-FAFC-91AC-6F6C90C43AF9}"/>
          </ac:spMkLst>
        </pc:spChg>
        <pc:picChg chg="add mod">
          <ac:chgData name="Sam Frith" userId="2c242eae-ae5c-435f-a397-8591d1472db8" providerId="ADAL" clId="{959547CE-87A7-4C17-919B-54CB53CCFDA9}" dt="2026-06-29T16:30:18.050" v="3142" actId="1076"/>
          <ac:picMkLst>
            <pc:docMk/>
            <pc:sldMk cId="836402245" sldId="3170"/>
            <ac:picMk id="5" creationId="{DB4DD087-3A75-8585-4EB1-449E9239468E}"/>
          </ac:picMkLst>
        </pc:picChg>
      </pc:sldChg>
      <pc:sldChg chg="addSp delSp modSp new mod ord modShow">
        <pc:chgData name="Sam Frith" userId="2c242eae-ae5c-435f-a397-8591d1472db8" providerId="ADAL" clId="{959547CE-87A7-4C17-919B-54CB53CCFDA9}" dt="2026-06-30T12:34:38.171" v="4713" actId="729"/>
        <pc:sldMkLst>
          <pc:docMk/>
          <pc:sldMk cId="1950471531" sldId="3171"/>
        </pc:sldMkLst>
        <pc:spChg chg="mod">
          <ac:chgData name="Sam Frith" userId="2c242eae-ae5c-435f-a397-8591d1472db8" providerId="ADAL" clId="{959547CE-87A7-4C17-919B-54CB53CCFDA9}" dt="2026-06-22T14:05:07.652" v="384" actId="20577"/>
          <ac:spMkLst>
            <pc:docMk/>
            <pc:sldMk cId="1950471531" sldId="3171"/>
            <ac:spMk id="2" creationId="{21271C83-C180-D643-8D26-D0F7500D072A}"/>
          </ac:spMkLst>
        </pc:spChg>
        <pc:picChg chg="add mod ord modCrop">
          <ac:chgData name="Sam Frith" userId="2c242eae-ae5c-435f-a397-8591d1472db8" providerId="ADAL" clId="{959547CE-87A7-4C17-919B-54CB53CCFDA9}" dt="2026-06-22T14:26:20.120" v="690" actId="1076"/>
          <ac:picMkLst>
            <pc:docMk/>
            <pc:sldMk cId="1950471531" sldId="3171"/>
            <ac:picMk id="5" creationId="{7459896A-A52B-8472-72F9-89B1C83B6131}"/>
          </ac:picMkLst>
        </pc:picChg>
      </pc:sldChg>
      <pc:sldChg chg="addSp delSp modSp new mod ord">
        <pc:chgData name="Sam Frith" userId="2c242eae-ae5c-435f-a397-8591d1472db8" providerId="ADAL" clId="{959547CE-87A7-4C17-919B-54CB53CCFDA9}" dt="2026-06-29T17:36:22.411" v="3580" actId="5793"/>
        <pc:sldMkLst>
          <pc:docMk/>
          <pc:sldMk cId="583554287" sldId="3172"/>
        </pc:sldMkLst>
        <pc:spChg chg="mod">
          <ac:chgData name="Sam Frith" userId="2c242eae-ae5c-435f-a397-8591d1472db8" providerId="ADAL" clId="{959547CE-87A7-4C17-919B-54CB53CCFDA9}" dt="2026-06-22T14:17:09.937" v="571" actId="313"/>
          <ac:spMkLst>
            <pc:docMk/>
            <pc:sldMk cId="583554287" sldId="3172"/>
            <ac:spMk id="2" creationId="{0C5A666C-9870-2F24-A98A-916581FD944F}"/>
          </ac:spMkLst>
        </pc:spChg>
        <pc:spChg chg="mod">
          <ac:chgData name="Sam Frith" userId="2c242eae-ae5c-435f-a397-8591d1472db8" providerId="ADAL" clId="{959547CE-87A7-4C17-919B-54CB53CCFDA9}" dt="2026-06-29T17:36:22.411" v="3580" actId="5793"/>
          <ac:spMkLst>
            <pc:docMk/>
            <pc:sldMk cId="583554287" sldId="3172"/>
            <ac:spMk id="3" creationId="{67718066-5D1A-B6A9-43F7-61F7220825A3}"/>
          </ac:spMkLst>
        </pc:spChg>
        <pc:picChg chg="add mod">
          <ac:chgData name="Sam Frith" userId="2c242eae-ae5c-435f-a397-8591d1472db8" providerId="ADAL" clId="{959547CE-87A7-4C17-919B-54CB53CCFDA9}" dt="2026-06-29T17:35:50.194" v="3570" actId="1076"/>
          <ac:picMkLst>
            <pc:docMk/>
            <pc:sldMk cId="583554287" sldId="3172"/>
            <ac:picMk id="5" creationId="{7B296454-746C-853D-C277-6E0AD9DACB47}"/>
          </ac:picMkLst>
        </pc:picChg>
        <pc:picChg chg="add mod">
          <ac:chgData name="Sam Frith" userId="2c242eae-ae5c-435f-a397-8591d1472db8" providerId="ADAL" clId="{959547CE-87A7-4C17-919B-54CB53CCFDA9}" dt="2026-06-29T17:35:46.043" v="3569" actId="14100"/>
          <ac:picMkLst>
            <pc:docMk/>
            <pc:sldMk cId="583554287" sldId="3172"/>
            <ac:picMk id="9" creationId="{B92B9594-6494-5246-A8ED-86E1BB6C3783}"/>
          </ac:picMkLst>
        </pc:picChg>
      </pc:sldChg>
      <pc:sldChg chg="addSp modSp new mod ord">
        <pc:chgData name="Sam Frith" userId="2c242eae-ae5c-435f-a397-8591d1472db8" providerId="ADAL" clId="{959547CE-87A7-4C17-919B-54CB53CCFDA9}" dt="2026-06-29T17:40:44.554" v="3658" actId="255"/>
        <pc:sldMkLst>
          <pc:docMk/>
          <pc:sldMk cId="1796652471" sldId="3173"/>
        </pc:sldMkLst>
        <pc:spChg chg="mod">
          <ac:chgData name="Sam Frith" userId="2c242eae-ae5c-435f-a397-8591d1472db8" providerId="ADAL" clId="{959547CE-87A7-4C17-919B-54CB53CCFDA9}" dt="2026-06-22T14:26:09.958" v="689" actId="20577"/>
          <ac:spMkLst>
            <pc:docMk/>
            <pc:sldMk cId="1796652471" sldId="3173"/>
            <ac:spMk id="2" creationId="{B2483960-01CB-0333-71E8-927921460AC6}"/>
          </ac:spMkLst>
        </pc:spChg>
        <pc:spChg chg="mod">
          <ac:chgData name="Sam Frith" userId="2c242eae-ae5c-435f-a397-8591d1472db8" providerId="ADAL" clId="{959547CE-87A7-4C17-919B-54CB53CCFDA9}" dt="2026-06-29T17:40:44.554" v="3658" actId="255"/>
          <ac:spMkLst>
            <pc:docMk/>
            <pc:sldMk cId="1796652471" sldId="3173"/>
            <ac:spMk id="3" creationId="{2141A753-633F-0503-675C-CE082E10BB8C}"/>
          </ac:spMkLst>
        </pc:spChg>
        <pc:picChg chg="add mod">
          <ac:chgData name="Sam Frith" userId="2c242eae-ae5c-435f-a397-8591d1472db8" providerId="ADAL" clId="{959547CE-87A7-4C17-919B-54CB53CCFDA9}" dt="2026-06-29T17:36:17.760" v="3578" actId="1076"/>
          <ac:picMkLst>
            <pc:docMk/>
            <pc:sldMk cId="1796652471" sldId="3173"/>
            <ac:picMk id="5" creationId="{ED9BB5E8-609A-1FD1-EE46-010F5B9A33C9}"/>
          </ac:picMkLst>
        </pc:picChg>
        <pc:picChg chg="add mod">
          <ac:chgData name="Sam Frith" userId="2c242eae-ae5c-435f-a397-8591d1472db8" providerId="ADAL" clId="{959547CE-87A7-4C17-919B-54CB53CCFDA9}" dt="2026-06-29T17:40:13.775" v="3650" actId="1076"/>
          <ac:picMkLst>
            <pc:docMk/>
            <pc:sldMk cId="1796652471" sldId="3173"/>
            <ac:picMk id="6" creationId="{495A8F65-CC7E-B8AE-29AC-520959348FBA}"/>
          </ac:picMkLst>
        </pc:picChg>
        <pc:picChg chg="add mod">
          <ac:chgData name="Sam Frith" userId="2c242eae-ae5c-435f-a397-8591d1472db8" providerId="ADAL" clId="{959547CE-87A7-4C17-919B-54CB53CCFDA9}" dt="2026-06-29T17:36:15.599" v="3577" actId="1076"/>
          <ac:picMkLst>
            <pc:docMk/>
            <pc:sldMk cId="1796652471" sldId="3173"/>
            <ac:picMk id="7" creationId="{6FE4DE4D-1705-278C-6C68-E7ACCAD97394}"/>
          </ac:picMkLst>
        </pc:picChg>
      </pc:sldChg>
      <pc:sldChg chg="addSp delSp modSp new mod ord">
        <pc:chgData name="Sam Frith" userId="2c242eae-ae5c-435f-a397-8591d1472db8" providerId="ADAL" clId="{959547CE-87A7-4C17-919B-54CB53CCFDA9}" dt="2026-06-26T14:04:38.019" v="2373" actId="1076"/>
        <pc:sldMkLst>
          <pc:docMk/>
          <pc:sldMk cId="3182648297" sldId="3176"/>
        </pc:sldMkLst>
        <pc:spChg chg="add mod">
          <ac:chgData name="Sam Frith" userId="2c242eae-ae5c-435f-a397-8591d1472db8" providerId="ADAL" clId="{959547CE-87A7-4C17-919B-54CB53CCFDA9}" dt="2026-06-22T14:47:23.887" v="825" actId="122"/>
          <ac:spMkLst>
            <pc:docMk/>
            <pc:sldMk cId="3182648297" sldId="3176"/>
            <ac:spMk id="6" creationId="{216A1E77-D982-ABCA-55CF-73B42BDE4194}"/>
          </ac:spMkLst>
        </pc:spChg>
        <pc:spChg chg="add mod">
          <ac:chgData name="Sam Frith" userId="2c242eae-ae5c-435f-a397-8591d1472db8" providerId="ADAL" clId="{959547CE-87A7-4C17-919B-54CB53CCFDA9}" dt="2026-06-22T14:47:26.358" v="826" actId="122"/>
          <ac:spMkLst>
            <pc:docMk/>
            <pc:sldMk cId="3182648297" sldId="3176"/>
            <ac:spMk id="7" creationId="{BF08F769-A0E8-04E4-F04B-00E36C37B420}"/>
          </ac:spMkLst>
        </pc:spChg>
        <pc:spChg chg="add mod">
          <ac:chgData name="Sam Frith" userId="2c242eae-ae5c-435f-a397-8591d1472db8" providerId="ADAL" clId="{959547CE-87A7-4C17-919B-54CB53CCFDA9}" dt="2026-06-22T14:47:21.749" v="824" actId="122"/>
          <ac:spMkLst>
            <pc:docMk/>
            <pc:sldMk cId="3182648297" sldId="3176"/>
            <ac:spMk id="8" creationId="{2EF887FB-A91F-B80C-7EFF-C044194F518D}"/>
          </ac:spMkLst>
        </pc:spChg>
        <pc:spChg chg="add mod">
          <ac:chgData name="Sam Frith" userId="2c242eae-ae5c-435f-a397-8591d1472db8" providerId="ADAL" clId="{959547CE-87A7-4C17-919B-54CB53CCFDA9}" dt="2026-06-26T14:04:38.019" v="2373" actId="1076"/>
          <ac:spMkLst>
            <pc:docMk/>
            <pc:sldMk cId="3182648297" sldId="3176"/>
            <ac:spMk id="9" creationId="{76F94861-B70A-1CC5-F3D8-56E88E989617}"/>
          </ac:spMkLst>
        </pc:spChg>
        <pc:picChg chg="add mod">
          <ac:chgData name="Sam Frith" userId="2c242eae-ae5c-435f-a397-8591d1472db8" providerId="ADAL" clId="{959547CE-87A7-4C17-919B-54CB53CCFDA9}" dt="2026-06-26T14:03:22.451" v="2343" actId="1076"/>
          <ac:picMkLst>
            <pc:docMk/>
            <pc:sldMk cId="3182648297" sldId="3176"/>
            <ac:picMk id="4" creationId="{4CD43AFC-2D7E-BAA4-13FF-CA6EC71B1ACA}"/>
          </ac:picMkLst>
        </pc:picChg>
        <pc:picChg chg="add mod ord">
          <ac:chgData name="Sam Frith" userId="2c242eae-ae5c-435f-a397-8591d1472db8" providerId="ADAL" clId="{959547CE-87A7-4C17-919B-54CB53CCFDA9}" dt="2026-06-26T14:04:04.199" v="2358" actId="1076"/>
          <ac:picMkLst>
            <pc:docMk/>
            <pc:sldMk cId="3182648297" sldId="3176"/>
            <ac:picMk id="5" creationId="{3B995D97-A275-7920-AD12-6F26990B1950}"/>
          </ac:picMkLst>
        </pc:picChg>
      </pc:sldChg>
      <pc:sldChg chg="addSp modSp new mod ord">
        <pc:chgData name="Sam Frith" userId="2c242eae-ae5c-435f-a397-8591d1472db8" providerId="ADAL" clId="{959547CE-87A7-4C17-919B-54CB53CCFDA9}" dt="2026-06-29T17:35:27.380" v="3564" actId="1076"/>
        <pc:sldMkLst>
          <pc:docMk/>
          <pc:sldMk cId="2681168070" sldId="3177"/>
        </pc:sldMkLst>
        <pc:spChg chg="mod">
          <ac:chgData name="Sam Frith" userId="2c242eae-ae5c-435f-a397-8591d1472db8" providerId="ADAL" clId="{959547CE-87A7-4C17-919B-54CB53CCFDA9}" dt="2026-06-22T16:38:15.768" v="873" actId="20577"/>
          <ac:spMkLst>
            <pc:docMk/>
            <pc:sldMk cId="2681168070" sldId="3177"/>
            <ac:spMk id="2" creationId="{ECFF3681-E1BD-3AC7-B2DD-927AD7E234AF}"/>
          </ac:spMkLst>
        </pc:spChg>
        <pc:spChg chg="mod">
          <ac:chgData name="Sam Frith" userId="2c242eae-ae5c-435f-a397-8591d1472db8" providerId="ADAL" clId="{959547CE-87A7-4C17-919B-54CB53CCFDA9}" dt="2026-06-29T17:35:15.540" v="3560" actId="1076"/>
          <ac:spMkLst>
            <pc:docMk/>
            <pc:sldMk cId="2681168070" sldId="3177"/>
            <ac:spMk id="3" creationId="{E51BDD80-62CF-04A3-88A5-50303E0E1049}"/>
          </ac:spMkLst>
        </pc:spChg>
        <pc:picChg chg="add mod">
          <ac:chgData name="Sam Frith" userId="2c242eae-ae5c-435f-a397-8591d1472db8" providerId="ADAL" clId="{959547CE-87A7-4C17-919B-54CB53CCFDA9}" dt="2026-06-29T17:35:27.380" v="3564" actId="1076"/>
          <ac:picMkLst>
            <pc:docMk/>
            <pc:sldMk cId="2681168070" sldId="3177"/>
            <ac:picMk id="5" creationId="{D25D80C5-3F26-287E-F940-AB8895C3034C}"/>
          </ac:picMkLst>
        </pc:picChg>
      </pc:sldChg>
      <pc:sldChg chg="addSp delSp modSp new mod ord">
        <pc:chgData name="Sam Frith" userId="2c242eae-ae5c-435f-a397-8591d1472db8" providerId="ADAL" clId="{959547CE-87A7-4C17-919B-54CB53CCFDA9}" dt="2026-06-29T16:36:50.756" v="3175"/>
        <pc:sldMkLst>
          <pc:docMk/>
          <pc:sldMk cId="3184574544" sldId="3178"/>
        </pc:sldMkLst>
        <pc:spChg chg="mod">
          <ac:chgData name="Sam Frith" userId="2c242eae-ae5c-435f-a397-8591d1472db8" providerId="ADAL" clId="{959547CE-87A7-4C17-919B-54CB53CCFDA9}" dt="2026-06-26T17:19:21.026" v="2746" actId="20577"/>
          <ac:spMkLst>
            <pc:docMk/>
            <pc:sldMk cId="3184574544" sldId="3178"/>
            <ac:spMk id="2" creationId="{E2D35883-7C51-B9E1-221B-258FBB09C1EB}"/>
          </ac:spMkLst>
        </pc:spChg>
        <pc:spChg chg="mod">
          <ac:chgData name="Sam Frith" userId="2c242eae-ae5c-435f-a397-8591d1472db8" providerId="ADAL" clId="{959547CE-87A7-4C17-919B-54CB53CCFDA9}" dt="2026-06-26T14:30:21.600" v="2738" actId="20577"/>
          <ac:spMkLst>
            <pc:docMk/>
            <pc:sldMk cId="3184574544" sldId="3178"/>
            <ac:spMk id="3" creationId="{99B09A5C-A1B1-4C5D-86EA-C9A9CF3FEA5A}"/>
          </ac:spMkLst>
        </pc:spChg>
        <pc:spChg chg="add mod">
          <ac:chgData name="Sam Frith" userId="2c242eae-ae5c-435f-a397-8591d1472db8" providerId="ADAL" clId="{959547CE-87A7-4C17-919B-54CB53CCFDA9}" dt="2026-06-29T16:23:42.085" v="3076" actId="20577"/>
          <ac:spMkLst>
            <pc:docMk/>
            <pc:sldMk cId="3184574544" sldId="3178"/>
            <ac:spMk id="4" creationId="{5D66879D-0461-57B8-8BCA-B6ABF5A3A6AE}"/>
          </ac:spMkLst>
        </pc:spChg>
      </pc:sldChg>
      <pc:sldChg chg="addSp modSp new mod">
        <pc:chgData name="Sam Frith" userId="2c242eae-ae5c-435f-a397-8591d1472db8" providerId="ADAL" clId="{959547CE-87A7-4C17-919B-54CB53CCFDA9}" dt="2026-06-30T12:30:16.815" v="4703" actId="1076"/>
        <pc:sldMkLst>
          <pc:docMk/>
          <pc:sldMk cId="2843998169" sldId="3179"/>
        </pc:sldMkLst>
        <pc:spChg chg="mod">
          <ac:chgData name="Sam Frith" userId="2c242eae-ae5c-435f-a397-8591d1472db8" providerId="ADAL" clId="{959547CE-87A7-4C17-919B-54CB53CCFDA9}" dt="2026-06-29T17:38:43.083" v="3617" actId="122"/>
          <ac:spMkLst>
            <pc:docMk/>
            <pc:sldMk cId="2843998169" sldId="3179"/>
            <ac:spMk id="2" creationId="{2353F09B-CBB6-7E6A-E160-007A1196DF57}"/>
          </ac:spMkLst>
        </pc:spChg>
        <pc:spChg chg="mod">
          <ac:chgData name="Sam Frith" userId="2c242eae-ae5c-435f-a397-8591d1472db8" providerId="ADAL" clId="{959547CE-87A7-4C17-919B-54CB53CCFDA9}" dt="2026-06-30T12:29:57.210" v="4698" actId="20577"/>
          <ac:spMkLst>
            <pc:docMk/>
            <pc:sldMk cId="2843998169" sldId="3179"/>
            <ac:spMk id="3" creationId="{57BA5D36-328C-CD40-67C7-382179074CCE}"/>
          </ac:spMkLst>
        </pc:spChg>
        <pc:picChg chg="add mod">
          <ac:chgData name="Sam Frith" userId="2c242eae-ae5c-435f-a397-8591d1472db8" providerId="ADAL" clId="{959547CE-87A7-4C17-919B-54CB53CCFDA9}" dt="2026-06-30T12:30:16.815" v="4703" actId="1076"/>
          <ac:picMkLst>
            <pc:docMk/>
            <pc:sldMk cId="2843998169" sldId="3179"/>
            <ac:picMk id="5" creationId="{292F5818-2AFB-BAC3-5826-E596F36276F5}"/>
          </ac:picMkLst>
        </pc:picChg>
      </pc:sldChg>
      <pc:sldChg chg="addSp delSp modSp new mod">
        <pc:chgData name="Sam Frith" userId="2c242eae-ae5c-435f-a397-8591d1472db8" providerId="ADAL" clId="{959547CE-87A7-4C17-919B-54CB53CCFDA9}" dt="2026-06-23T10:36:56.484" v="1853" actId="1076"/>
        <pc:sldMkLst>
          <pc:docMk/>
          <pc:sldMk cId="1362499421" sldId="3180"/>
        </pc:sldMkLst>
        <pc:spChg chg="add mod">
          <ac:chgData name="Sam Frith" userId="2c242eae-ae5c-435f-a397-8591d1472db8" providerId="ADAL" clId="{959547CE-87A7-4C17-919B-54CB53CCFDA9}" dt="2026-06-23T10:36:44.981" v="1849" actId="478"/>
          <ac:spMkLst>
            <pc:docMk/>
            <pc:sldMk cId="1362499421" sldId="3180"/>
            <ac:spMk id="13" creationId="{D6F8A752-0822-1CA2-74ED-5FFD395F5693}"/>
          </ac:spMkLst>
        </pc:spChg>
        <pc:picChg chg="add mod">
          <ac:chgData name="Sam Frith" userId="2c242eae-ae5c-435f-a397-8591d1472db8" providerId="ADAL" clId="{959547CE-87A7-4C17-919B-54CB53CCFDA9}" dt="2026-06-23T10:36:56.484" v="1853" actId="1076"/>
          <ac:picMkLst>
            <pc:docMk/>
            <pc:sldMk cId="1362499421" sldId="3180"/>
            <ac:picMk id="15" creationId="{91B379C3-CC3C-B6E2-92D6-6C7BDA902F64}"/>
          </ac:picMkLst>
        </pc:picChg>
      </pc:sldChg>
      <pc:sldChg chg="addSp delSp modSp new mod">
        <pc:chgData name="Sam Frith" userId="2c242eae-ae5c-435f-a397-8591d1472db8" providerId="ADAL" clId="{959547CE-87A7-4C17-919B-54CB53CCFDA9}" dt="2026-06-30T12:03:09.288" v="4507" actId="20577"/>
        <pc:sldMkLst>
          <pc:docMk/>
          <pc:sldMk cId="1786194258" sldId="3181"/>
        </pc:sldMkLst>
        <pc:spChg chg="mod">
          <ac:chgData name="Sam Frith" userId="2c242eae-ae5c-435f-a397-8591d1472db8" providerId="ADAL" clId="{959547CE-87A7-4C17-919B-54CB53CCFDA9}" dt="2026-06-30T12:03:09.288" v="4507" actId="20577"/>
          <ac:spMkLst>
            <pc:docMk/>
            <pc:sldMk cId="1786194258" sldId="3181"/>
            <ac:spMk id="2" creationId="{6A05B1A6-FBA6-6600-4FE1-529ECC39E520}"/>
          </ac:spMkLst>
        </pc:spChg>
        <pc:spChg chg="add mod">
          <ac:chgData name="Sam Frith" userId="2c242eae-ae5c-435f-a397-8591d1472db8" providerId="ADAL" clId="{959547CE-87A7-4C17-919B-54CB53CCFDA9}" dt="2026-06-26T14:23:55.215" v="2706" actId="1076"/>
          <ac:spMkLst>
            <pc:docMk/>
            <pc:sldMk cId="1786194258" sldId="3181"/>
            <ac:spMk id="36" creationId="{DB9DB6DF-423B-97B0-BBE0-322075F02C4D}"/>
          </ac:spMkLst>
        </pc:spChg>
        <pc:spChg chg="add mod">
          <ac:chgData name="Sam Frith" userId="2c242eae-ae5c-435f-a397-8591d1472db8" providerId="ADAL" clId="{959547CE-87A7-4C17-919B-54CB53CCFDA9}" dt="2026-06-26T14:23:39.434" v="2705" actId="1076"/>
          <ac:spMkLst>
            <pc:docMk/>
            <pc:sldMk cId="1786194258" sldId="3181"/>
            <ac:spMk id="38" creationId="{08B6F209-2945-61F4-D8B4-28B3A84CBE3C}"/>
          </ac:spMkLst>
        </pc:spChg>
        <pc:spChg chg="add mod">
          <ac:chgData name="Sam Frith" userId="2c242eae-ae5c-435f-a397-8591d1472db8" providerId="ADAL" clId="{959547CE-87A7-4C17-919B-54CB53CCFDA9}" dt="2026-06-26T14:23:55.215" v="2706" actId="1076"/>
          <ac:spMkLst>
            <pc:docMk/>
            <pc:sldMk cId="1786194258" sldId="3181"/>
            <ac:spMk id="39" creationId="{E55EA9CA-CA18-1CE8-6496-DB06A880FF4A}"/>
          </ac:spMkLst>
        </pc:spChg>
        <pc:spChg chg="add mod">
          <ac:chgData name="Sam Frith" userId="2c242eae-ae5c-435f-a397-8591d1472db8" providerId="ADAL" clId="{959547CE-87A7-4C17-919B-54CB53CCFDA9}" dt="2026-06-26T14:23:39.434" v="2705" actId="1076"/>
          <ac:spMkLst>
            <pc:docMk/>
            <pc:sldMk cId="1786194258" sldId="3181"/>
            <ac:spMk id="41" creationId="{08DF5995-86E7-973A-0F13-FD9C3366F448}"/>
          </ac:spMkLst>
        </pc:spChg>
        <pc:picChg chg="add mod ord">
          <ac:chgData name="Sam Frith" userId="2c242eae-ae5c-435f-a397-8591d1472db8" providerId="ADAL" clId="{959547CE-87A7-4C17-919B-54CB53CCFDA9}" dt="2026-06-26T12:37:06.216" v="2062" actId="1076"/>
          <ac:picMkLst>
            <pc:docMk/>
            <pc:sldMk cId="1786194258" sldId="3181"/>
            <ac:picMk id="5" creationId="{001FA267-6275-B7B7-DD8E-E6B5FF903017}"/>
          </ac:picMkLst>
        </pc:picChg>
        <pc:picChg chg="add mod">
          <ac:chgData name="Sam Frith" userId="2c242eae-ae5c-435f-a397-8591d1472db8" providerId="ADAL" clId="{959547CE-87A7-4C17-919B-54CB53CCFDA9}" dt="2026-06-26T12:36:12.480" v="2058" actId="14100"/>
          <ac:picMkLst>
            <pc:docMk/>
            <pc:sldMk cId="1786194258" sldId="3181"/>
            <ac:picMk id="9" creationId="{8B119E55-B5F8-5399-F572-91922B28EC66}"/>
          </ac:picMkLst>
        </pc:picChg>
        <pc:picChg chg="add mod modCrop">
          <ac:chgData name="Sam Frith" userId="2c242eae-ae5c-435f-a397-8591d1472db8" providerId="ADAL" clId="{959547CE-87A7-4C17-919B-54CB53CCFDA9}" dt="2026-06-26T12:37:01.368" v="2061" actId="1076"/>
          <ac:picMkLst>
            <pc:docMk/>
            <pc:sldMk cId="1786194258" sldId="3181"/>
            <ac:picMk id="24" creationId="{AAAE9AE6-EB31-EB08-D401-5C67DE9C5FFC}"/>
          </ac:picMkLst>
        </pc:picChg>
        <pc:cxnChg chg="add mod">
          <ac:chgData name="Sam Frith" userId="2c242eae-ae5c-435f-a397-8591d1472db8" providerId="ADAL" clId="{959547CE-87A7-4C17-919B-54CB53CCFDA9}" dt="2026-06-26T13:11:36.669" v="2091" actId="1076"/>
          <ac:cxnSpMkLst>
            <pc:docMk/>
            <pc:sldMk cId="1786194258" sldId="3181"/>
            <ac:cxnSpMk id="12" creationId="{8672BDA2-7BEA-760B-AA4A-47E3D1D7E2D8}"/>
          </ac:cxnSpMkLst>
        </pc:cxnChg>
        <pc:cxnChg chg="add mod">
          <ac:chgData name="Sam Frith" userId="2c242eae-ae5c-435f-a397-8591d1472db8" providerId="ADAL" clId="{959547CE-87A7-4C17-919B-54CB53CCFDA9}" dt="2026-06-26T13:11:33.763" v="2090" actId="1076"/>
          <ac:cxnSpMkLst>
            <pc:docMk/>
            <pc:sldMk cId="1786194258" sldId="3181"/>
            <ac:cxnSpMk id="15" creationId="{847F90E5-E4EB-0309-8924-898BB0D3B4C0}"/>
          </ac:cxnSpMkLst>
        </pc:cxnChg>
        <pc:cxnChg chg="add mod ord">
          <ac:chgData name="Sam Frith" userId="2c242eae-ae5c-435f-a397-8591d1472db8" providerId="ADAL" clId="{959547CE-87A7-4C17-919B-54CB53CCFDA9}" dt="2026-06-26T12:38:35.720" v="2074" actId="14100"/>
          <ac:cxnSpMkLst>
            <pc:docMk/>
            <pc:sldMk cId="1786194258" sldId="3181"/>
            <ac:cxnSpMk id="18" creationId="{00D0A709-4DF8-6A96-FEF9-8E2EF8A59D51}"/>
          </ac:cxnSpMkLst>
        </pc:cxnChg>
        <pc:cxnChg chg="add mod ord">
          <ac:chgData name="Sam Frith" userId="2c242eae-ae5c-435f-a397-8591d1472db8" providerId="ADAL" clId="{959547CE-87A7-4C17-919B-54CB53CCFDA9}" dt="2026-06-26T12:38:32.050" v="2072" actId="14100"/>
          <ac:cxnSpMkLst>
            <pc:docMk/>
            <pc:sldMk cId="1786194258" sldId="3181"/>
            <ac:cxnSpMk id="21" creationId="{979A106C-58C7-0D81-0735-8A83D86212C0}"/>
          </ac:cxnSpMkLst>
        </pc:cxnChg>
        <pc:cxnChg chg="add mod">
          <ac:chgData name="Sam Frith" userId="2c242eae-ae5c-435f-a397-8591d1472db8" providerId="ADAL" clId="{959547CE-87A7-4C17-919B-54CB53CCFDA9}" dt="2026-06-26T12:38:45.661" v="2076" actId="1076"/>
          <ac:cxnSpMkLst>
            <pc:docMk/>
            <pc:sldMk cId="1786194258" sldId="3181"/>
            <ac:cxnSpMk id="26" creationId="{F984331A-1370-9D45-C192-C71D63D76396}"/>
          </ac:cxnSpMkLst>
        </pc:cxnChg>
        <pc:cxnChg chg="add mod">
          <ac:chgData name="Sam Frith" userId="2c242eae-ae5c-435f-a397-8591d1472db8" providerId="ADAL" clId="{959547CE-87A7-4C17-919B-54CB53CCFDA9}" dt="2026-06-26T12:38:42.715" v="2075" actId="1076"/>
          <ac:cxnSpMkLst>
            <pc:docMk/>
            <pc:sldMk cId="1786194258" sldId="3181"/>
            <ac:cxnSpMk id="29" creationId="{36695B87-6261-59B8-5D34-6CB10F92D5AC}"/>
          </ac:cxnSpMkLst>
        </pc:cxnChg>
      </pc:sldChg>
      <pc:sldChg chg="addSp modSp new mod">
        <pc:chgData name="Sam Frith" userId="2c242eae-ae5c-435f-a397-8591d1472db8" providerId="ADAL" clId="{959547CE-87A7-4C17-919B-54CB53CCFDA9}" dt="2026-06-29T17:37:13.542" v="3594" actId="113"/>
        <pc:sldMkLst>
          <pc:docMk/>
          <pc:sldMk cId="1805008918" sldId="3182"/>
        </pc:sldMkLst>
        <pc:spChg chg="mod">
          <ac:chgData name="Sam Frith" userId="2c242eae-ae5c-435f-a397-8591d1472db8" providerId="ADAL" clId="{959547CE-87A7-4C17-919B-54CB53CCFDA9}" dt="2026-06-26T17:33:33.986" v="2860" actId="20577"/>
          <ac:spMkLst>
            <pc:docMk/>
            <pc:sldMk cId="1805008918" sldId="3182"/>
            <ac:spMk id="2" creationId="{C2361127-D43A-81DE-BD47-69F000001451}"/>
          </ac:spMkLst>
        </pc:spChg>
        <pc:spChg chg="mod">
          <ac:chgData name="Sam Frith" userId="2c242eae-ae5c-435f-a397-8591d1472db8" providerId="ADAL" clId="{959547CE-87A7-4C17-919B-54CB53CCFDA9}" dt="2026-06-29T17:37:13.542" v="3594" actId="113"/>
          <ac:spMkLst>
            <pc:docMk/>
            <pc:sldMk cId="1805008918" sldId="3182"/>
            <ac:spMk id="3" creationId="{6FFC49D0-2BA4-54F3-10A1-D140CCAA67AB}"/>
          </ac:spMkLst>
        </pc:spChg>
        <pc:spChg chg="add mod">
          <ac:chgData name="Sam Frith" userId="2c242eae-ae5c-435f-a397-8591d1472db8" providerId="ADAL" clId="{959547CE-87A7-4C17-919B-54CB53CCFDA9}" dt="2026-06-26T17:33:01.689" v="2825" actId="1076"/>
          <ac:spMkLst>
            <pc:docMk/>
            <pc:sldMk cId="1805008918" sldId="3182"/>
            <ac:spMk id="4" creationId="{9F1CBB28-B414-EC4C-8869-4692E61E8C06}"/>
          </ac:spMkLst>
        </pc:spChg>
        <pc:picChg chg="add mod">
          <ac:chgData name="Sam Frith" userId="2c242eae-ae5c-435f-a397-8591d1472db8" providerId="ADAL" clId="{959547CE-87A7-4C17-919B-54CB53CCFDA9}" dt="2026-06-29T16:26:58.082" v="3093" actId="1076"/>
          <ac:picMkLst>
            <pc:docMk/>
            <pc:sldMk cId="1805008918" sldId="3182"/>
            <ac:picMk id="6" creationId="{9CA3E062-E758-4929-B948-DD59DEEBB2A2}"/>
          </ac:picMkLst>
        </pc:picChg>
        <pc:picChg chg="add mod">
          <ac:chgData name="Sam Frith" userId="2c242eae-ae5c-435f-a397-8591d1472db8" providerId="ADAL" clId="{959547CE-87A7-4C17-919B-54CB53CCFDA9}" dt="2026-06-29T16:28:04.733" v="3103" actId="1076"/>
          <ac:picMkLst>
            <pc:docMk/>
            <pc:sldMk cId="1805008918" sldId="3182"/>
            <ac:picMk id="8" creationId="{9826257D-E555-F41A-3139-CE0273F21136}"/>
          </ac:picMkLst>
        </pc:picChg>
      </pc:sldChg>
      <pc:sldChg chg="addSp delSp modSp add mod">
        <pc:chgData name="Sam Frith" userId="2c242eae-ae5c-435f-a397-8591d1472db8" providerId="ADAL" clId="{959547CE-87A7-4C17-919B-54CB53CCFDA9}" dt="2026-06-30T12:19:33.359" v="4650" actId="9405"/>
        <pc:sldMkLst>
          <pc:docMk/>
          <pc:sldMk cId="1291786135" sldId="3183"/>
        </pc:sldMkLst>
        <pc:spChg chg="mod">
          <ac:chgData name="Sam Frith" userId="2c242eae-ae5c-435f-a397-8591d1472db8" providerId="ADAL" clId="{959547CE-87A7-4C17-919B-54CB53CCFDA9}" dt="2026-06-30T12:03:18.824" v="4508"/>
          <ac:spMkLst>
            <pc:docMk/>
            <pc:sldMk cId="1291786135" sldId="3183"/>
            <ac:spMk id="2" creationId="{74DBAC51-EF7F-5E3B-9C58-CE96AEBB7ECD}"/>
          </ac:spMkLst>
        </pc:spChg>
        <pc:spChg chg="add mod">
          <ac:chgData name="Sam Frith" userId="2c242eae-ae5c-435f-a397-8591d1472db8" providerId="ADAL" clId="{959547CE-87A7-4C17-919B-54CB53CCFDA9}" dt="2026-06-26T17:20:32.382" v="2754" actId="1076"/>
          <ac:spMkLst>
            <pc:docMk/>
            <pc:sldMk cId="1291786135" sldId="3183"/>
            <ac:spMk id="35" creationId="{825E7055-FF08-4EBB-D9E3-F4ED103A880A}"/>
          </ac:spMkLst>
        </pc:spChg>
        <pc:spChg chg="add">
          <ac:chgData name="Sam Frith" userId="2c242eae-ae5c-435f-a397-8591d1472db8" providerId="ADAL" clId="{959547CE-87A7-4C17-919B-54CB53CCFDA9}" dt="2026-06-26T14:24:12.613" v="2708" actId="22"/>
          <ac:spMkLst>
            <pc:docMk/>
            <pc:sldMk cId="1291786135" sldId="3183"/>
            <ac:spMk id="58" creationId="{7EBAC939-EF72-6D32-D679-2512278DCD4D}"/>
          </ac:spMkLst>
        </pc:spChg>
        <pc:spChg chg="add">
          <ac:chgData name="Sam Frith" userId="2c242eae-ae5c-435f-a397-8591d1472db8" providerId="ADAL" clId="{959547CE-87A7-4C17-919B-54CB53CCFDA9}" dt="2026-06-26T14:24:12.613" v="2708" actId="22"/>
          <ac:spMkLst>
            <pc:docMk/>
            <pc:sldMk cId="1291786135" sldId="3183"/>
            <ac:spMk id="60" creationId="{86485934-CFF3-E5DF-194D-EFFDA5939DF8}"/>
          </ac:spMkLst>
        </pc:spChg>
        <pc:spChg chg="add">
          <ac:chgData name="Sam Frith" userId="2c242eae-ae5c-435f-a397-8591d1472db8" providerId="ADAL" clId="{959547CE-87A7-4C17-919B-54CB53CCFDA9}" dt="2026-06-26T14:24:12.613" v="2708" actId="22"/>
          <ac:spMkLst>
            <pc:docMk/>
            <pc:sldMk cId="1291786135" sldId="3183"/>
            <ac:spMk id="62" creationId="{C0044261-8F8E-DA6D-4065-28BD66B320BF}"/>
          </ac:spMkLst>
        </pc:spChg>
        <pc:spChg chg="add">
          <ac:chgData name="Sam Frith" userId="2c242eae-ae5c-435f-a397-8591d1472db8" providerId="ADAL" clId="{959547CE-87A7-4C17-919B-54CB53CCFDA9}" dt="2026-06-26T14:24:12.613" v="2708" actId="22"/>
          <ac:spMkLst>
            <pc:docMk/>
            <pc:sldMk cId="1291786135" sldId="3183"/>
            <ac:spMk id="64" creationId="{7568FE76-2FB3-CFE1-E500-A0284F11BC7D}"/>
          </ac:spMkLst>
        </pc:spChg>
        <pc:grpChg chg="mod">
          <ac:chgData name="Sam Frith" userId="2c242eae-ae5c-435f-a397-8591d1472db8" providerId="ADAL" clId="{959547CE-87A7-4C17-919B-54CB53CCFDA9}" dt="2026-06-30T12:19:28.791" v="4649"/>
          <ac:grpSpMkLst>
            <pc:docMk/>
            <pc:sldMk cId="1291786135" sldId="3183"/>
            <ac:grpSpMk id="24" creationId="{E79B3096-21C2-36BE-F446-2EC6AC7005CC}"/>
          </ac:grpSpMkLst>
        </pc:grpChg>
        <pc:picChg chg="add mod modCrop">
          <ac:chgData name="Sam Frith" userId="2c242eae-ae5c-435f-a397-8591d1472db8" providerId="ADAL" clId="{959547CE-87A7-4C17-919B-54CB53CCFDA9}" dt="2026-06-30T12:18:01.479" v="4628" actId="1076"/>
          <ac:picMkLst>
            <pc:docMk/>
            <pc:sldMk cId="1291786135" sldId="3183"/>
            <ac:picMk id="10" creationId="{B4C4C837-9890-C314-A2FD-93E1762308C2}"/>
          </ac:picMkLst>
        </pc:picChg>
        <pc:picChg chg="add mod">
          <ac:chgData name="Sam Frith" userId="2c242eae-ae5c-435f-a397-8591d1472db8" providerId="ADAL" clId="{959547CE-87A7-4C17-919B-54CB53CCFDA9}" dt="2026-06-26T13:46:44.488" v="2225" actId="1076"/>
          <ac:picMkLst>
            <pc:docMk/>
            <pc:sldMk cId="1291786135" sldId="3183"/>
            <ac:picMk id="46" creationId="{0B95ECB9-4C7A-E29D-61D9-CA04C5C2530E}"/>
          </ac:picMkLst>
        </pc:picChg>
        <pc:picChg chg="add mod">
          <ac:chgData name="Sam Frith" userId="2c242eae-ae5c-435f-a397-8591d1472db8" providerId="ADAL" clId="{959547CE-87A7-4C17-919B-54CB53CCFDA9}" dt="2026-06-26T13:48:15.601" v="2239" actId="1076"/>
          <ac:picMkLst>
            <pc:docMk/>
            <pc:sldMk cId="1291786135" sldId="3183"/>
            <ac:picMk id="48" creationId="{C6AE2FF6-609E-ADB3-652D-3890B1FE8E6C}"/>
          </ac:picMkLst>
        </pc:picChg>
        <pc:inkChg chg="add mod">
          <ac:chgData name="Sam Frith" userId="2c242eae-ae5c-435f-a397-8591d1472db8" providerId="ADAL" clId="{959547CE-87A7-4C17-919B-54CB53CCFDA9}" dt="2026-06-30T12:19:28.791" v="4649"/>
          <ac:inkMkLst>
            <pc:docMk/>
            <pc:sldMk cId="1291786135" sldId="3183"/>
            <ac:inkMk id="8" creationId="{FB5F3014-5BDF-1CB0-BD4C-EF7B670E7685}"/>
          </ac:inkMkLst>
        </pc:inkChg>
        <pc:inkChg chg="add mod">
          <ac:chgData name="Sam Frith" userId="2c242eae-ae5c-435f-a397-8591d1472db8" providerId="ADAL" clId="{959547CE-87A7-4C17-919B-54CB53CCFDA9}" dt="2026-06-30T12:19:28.791" v="4649"/>
          <ac:inkMkLst>
            <pc:docMk/>
            <pc:sldMk cId="1291786135" sldId="3183"/>
            <ac:inkMk id="9" creationId="{5A871A99-5B24-4D64-31B2-2A540ABEF28E}"/>
          </ac:inkMkLst>
        </pc:inkChg>
        <pc:inkChg chg="add mod">
          <ac:chgData name="Sam Frith" userId="2c242eae-ae5c-435f-a397-8591d1472db8" providerId="ADAL" clId="{959547CE-87A7-4C17-919B-54CB53CCFDA9}" dt="2026-06-30T12:19:28.791" v="4649"/>
          <ac:inkMkLst>
            <pc:docMk/>
            <pc:sldMk cId="1291786135" sldId="3183"/>
            <ac:inkMk id="13" creationId="{44B9DCB7-66E9-A964-1D76-249764E66DE1}"/>
          </ac:inkMkLst>
        </pc:inkChg>
        <pc:inkChg chg="add mod">
          <ac:chgData name="Sam Frith" userId="2c242eae-ae5c-435f-a397-8591d1472db8" providerId="ADAL" clId="{959547CE-87A7-4C17-919B-54CB53CCFDA9}" dt="2026-06-30T12:19:28.791" v="4649"/>
          <ac:inkMkLst>
            <pc:docMk/>
            <pc:sldMk cId="1291786135" sldId="3183"/>
            <ac:inkMk id="14" creationId="{E0278CC2-8F5B-BE32-D10F-D45AE2D17CB3}"/>
          </ac:inkMkLst>
        </pc:inkChg>
        <pc:inkChg chg="add mod">
          <ac:chgData name="Sam Frith" userId="2c242eae-ae5c-435f-a397-8591d1472db8" providerId="ADAL" clId="{959547CE-87A7-4C17-919B-54CB53CCFDA9}" dt="2026-06-30T12:19:25.058" v="4647"/>
          <ac:inkMkLst>
            <pc:docMk/>
            <pc:sldMk cId="1291786135" sldId="3183"/>
            <ac:inkMk id="17" creationId="{DE50D1C2-5F09-A584-CBF5-D26CC3C516E2}"/>
          </ac:inkMkLst>
        </pc:inkChg>
        <pc:inkChg chg="add mod">
          <ac:chgData name="Sam Frith" userId="2c242eae-ae5c-435f-a397-8591d1472db8" providerId="ADAL" clId="{959547CE-87A7-4C17-919B-54CB53CCFDA9}" dt="2026-06-30T12:19:28.791" v="4649"/>
          <ac:inkMkLst>
            <pc:docMk/>
            <pc:sldMk cId="1291786135" sldId="3183"/>
            <ac:inkMk id="23" creationId="{B9C4CAFD-EE8A-260C-D277-D07E0262EE28}"/>
          </ac:inkMkLst>
        </pc:inkChg>
        <pc:inkChg chg="add">
          <ac:chgData name="Sam Frith" userId="2c242eae-ae5c-435f-a397-8591d1472db8" providerId="ADAL" clId="{959547CE-87A7-4C17-919B-54CB53CCFDA9}" dt="2026-06-30T12:19:33.359" v="4650" actId="9405"/>
          <ac:inkMkLst>
            <pc:docMk/>
            <pc:sldMk cId="1291786135" sldId="3183"/>
            <ac:inkMk id="25" creationId="{D30D9ECD-8E6C-656D-8170-793A9F92F7D2}"/>
          </ac:inkMkLst>
        </pc:inkChg>
        <pc:cxnChg chg="mod ord">
          <ac:chgData name="Sam Frith" userId="2c242eae-ae5c-435f-a397-8591d1472db8" providerId="ADAL" clId="{959547CE-87A7-4C17-919B-54CB53CCFDA9}" dt="2026-06-30T12:18:15.293" v="4632" actId="14100"/>
          <ac:cxnSpMkLst>
            <pc:docMk/>
            <pc:sldMk cId="1291786135" sldId="3183"/>
            <ac:cxnSpMk id="12" creationId="{E28FDE73-E16B-EB33-8D7C-385EBEB6DF1C}"/>
          </ac:cxnSpMkLst>
        </pc:cxnChg>
        <pc:cxnChg chg="mod ord">
          <ac:chgData name="Sam Frith" userId="2c242eae-ae5c-435f-a397-8591d1472db8" providerId="ADAL" clId="{959547CE-87A7-4C17-919B-54CB53CCFDA9}" dt="2026-06-30T12:18:11.903" v="4631" actId="14100"/>
          <ac:cxnSpMkLst>
            <pc:docMk/>
            <pc:sldMk cId="1291786135" sldId="3183"/>
            <ac:cxnSpMk id="15" creationId="{2AEAFB44-1578-3196-14DA-ABDA7A6E7377}"/>
          </ac:cxnSpMkLst>
        </pc:cxnChg>
        <pc:cxnChg chg="mod ord">
          <ac:chgData name="Sam Frith" userId="2c242eae-ae5c-435f-a397-8591d1472db8" providerId="ADAL" clId="{959547CE-87A7-4C17-919B-54CB53CCFDA9}" dt="2026-06-26T13:46:30.263" v="2222" actId="166"/>
          <ac:cxnSpMkLst>
            <pc:docMk/>
            <pc:sldMk cId="1291786135" sldId="3183"/>
            <ac:cxnSpMk id="18" creationId="{C0140E07-9C60-BEA1-BAC3-1023A1D4BF72}"/>
          </ac:cxnSpMkLst>
        </pc:cxnChg>
        <pc:cxnChg chg="mod ord">
          <ac:chgData name="Sam Frith" userId="2c242eae-ae5c-435f-a397-8591d1472db8" providerId="ADAL" clId="{959547CE-87A7-4C17-919B-54CB53CCFDA9}" dt="2026-06-26T13:46:28.160" v="2221" actId="166"/>
          <ac:cxnSpMkLst>
            <pc:docMk/>
            <pc:sldMk cId="1291786135" sldId="3183"/>
            <ac:cxnSpMk id="21" creationId="{609987AD-E7A8-9E3C-C678-031F100BBAB2}"/>
          </ac:cxnSpMkLst>
        </pc:cxnChg>
        <pc:cxnChg chg="mod ord">
          <ac:chgData name="Sam Frith" userId="2c242eae-ae5c-435f-a397-8591d1472db8" providerId="ADAL" clId="{959547CE-87A7-4C17-919B-54CB53CCFDA9}" dt="2026-06-26T13:48:26.229" v="2242" actId="1076"/>
          <ac:cxnSpMkLst>
            <pc:docMk/>
            <pc:sldMk cId="1291786135" sldId="3183"/>
            <ac:cxnSpMk id="26" creationId="{098F01AD-7409-5037-81DB-AEFFE17AC39F}"/>
          </ac:cxnSpMkLst>
        </pc:cxnChg>
        <pc:cxnChg chg="mod ord">
          <ac:chgData name="Sam Frith" userId="2c242eae-ae5c-435f-a397-8591d1472db8" providerId="ADAL" clId="{959547CE-87A7-4C17-919B-54CB53CCFDA9}" dt="2026-06-26T13:48:22.546" v="2241" actId="1076"/>
          <ac:cxnSpMkLst>
            <pc:docMk/>
            <pc:sldMk cId="1291786135" sldId="3183"/>
            <ac:cxnSpMk id="29" creationId="{63C485BA-652D-3D07-8F41-9C6434F4C8EE}"/>
          </ac:cxnSpMkLst>
        </pc:cxnChg>
      </pc:sldChg>
      <pc:sldChg chg="addSp delSp modSp add mod">
        <pc:chgData name="Sam Frith" userId="2c242eae-ae5c-435f-a397-8591d1472db8" providerId="ADAL" clId="{959547CE-87A7-4C17-919B-54CB53CCFDA9}" dt="2026-06-30T12:03:23.589" v="4509"/>
        <pc:sldMkLst>
          <pc:docMk/>
          <pc:sldMk cId="1603939578" sldId="3184"/>
        </pc:sldMkLst>
        <pc:spChg chg="mod">
          <ac:chgData name="Sam Frith" userId="2c242eae-ae5c-435f-a397-8591d1472db8" providerId="ADAL" clId="{959547CE-87A7-4C17-919B-54CB53CCFDA9}" dt="2026-06-30T12:03:23.589" v="4509"/>
          <ac:spMkLst>
            <pc:docMk/>
            <pc:sldMk cId="1603939578" sldId="3184"/>
            <ac:spMk id="2" creationId="{6CFB88E7-6983-2707-0FA3-5030C0A34FD8}"/>
          </ac:spMkLst>
        </pc:spChg>
        <pc:spChg chg="add mod">
          <ac:chgData name="Sam Frith" userId="2c242eae-ae5c-435f-a397-8591d1472db8" providerId="ADAL" clId="{959547CE-87A7-4C17-919B-54CB53CCFDA9}" dt="2026-06-26T13:57:18.939" v="2314" actId="14100"/>
          <ac:spMkLst>
            <pc:docMk/>
            <pc:sldMk cId="1603939578" sldId="3184"/>
            <ac:spMk id="58" creationId="{182EA0E5-534D-3D19-4B7C-0EE89B2879B5}"/>
          </ac:spMkLst>
        </pc:spChg>
        <pc:spChg chg="add">
          <ac:chgData name="Sam Frith" userId="2c242eae-ae5c-435f-a397-8591d1472db8" providerId="ADAL" clId="{959547CE-87A7-4C17-919B-54CB53CCFDA9}" dt="2026-06-26T14:24:24.488" v="2710" actId="22"/>
          <ac:spMkLst>
            <pc:docMk/>
            <pc:sldMk cId="1603939578" sldId="3184"/>
            <ac:spMk id="72" creationId="{650B047A-63E6-0736-FBEA-E1E2C5EFCB54}"/>
          </ac:spMkLst>
        </pc:spChg>
        <pc:spChg chg="add">
          <ac:chgData name="Sam Frith" userId="2c242eae-ae5c-435f-a397-8591d1472db8" providerId="ADAL" clId="{959547CE-87A7-4C17-919B-54CB53CCFDA9}" dt="2026-06-26T14:24:24.488" v="2710" actId="22"/>
          <ac:spMkLst>
            <pc:docMk/>
            <pc:sldMk cId="1603939578" sldId="3184"/>
            <ac:spMk id="74" creationId="{F95F2B86-B90B-1301-11B2-40ED6BAE5549}"/>
          </ac:spMkLst>
        </pc:spChg>
        <pc:spChg chg="add">
          <ac:chgData name="Sam Frith" userId="2c242eae-ae5c-435f-a397-8591d1472db8" providerId="ADAL" clId="{959547CE-87A7-4C17-919B-54CB53CCFDA9}" dt="2026-06-26T14:24:24.488" v="2710" actId="22"/>
          <ac:spMkLst>
            <pc:docMk/>
            <pc:sldMk cId="1603939578" sldId="3184"/>
            <ac:spMk id="76" creationId="{E6E049EC-FD0E-DB90-0823-66BF8961894E}"/>
          </ac:spMkLst>
        </pc:spChg>
        <pc:spChg chg="add">
          <ac:chgData name="Sam Frith" userId="2c242eae-ae5c-435f-a397-8591d1472db8" providerId="ADAL" clId="{959547CE-87A7-4C17-919B-54CB53CCFDA9}" dt="2026-06-26T14:24:24.488" v="2710" actId="22"/>
          <ac:spMkLst>
            <pc:docMk/>
            <pc:sldMk cId="1603939578" sldId="3184"/>
            <ac:spMk id="78" creationId="{8E864A4D-9D2B-0802-2EE4-46AC6A2C6209}"/>
          </ac:spMkLst>
        </pc:spChg>
        <pc:grpChg chg="mod">
          <ac:chgData name="Sam Frith" userId="2c242eae-ae5c-435f-a397-8591d1472db8" providerId="ADAL" clId="{959547CE-87A7-4C17-919B-54CB53CCFDA9}" dt="2026-06-26T13:54:11.111" v="2276"/>
          <ac:grpSpMkLst>
            <pc:docMk/>
            <pc:sldMk cId="1603939578" sldId="3184"/>
            <ac:grpSpMk id="31" creationId="{8E1025FC-2A5B-C4C3-0D8A-B29E857655EB}"/>
          </ac:grpSpMkLst>
        </pc:grpChg>
        <pc:grpChg chg="mod">
          <ac:chgData name="Sam Frith" userId="2c242eae-ae5c-435f-a397-8591d1472db8" providerId="ADAL" clId="{959547CE-87A7-4C17-919B-54CB53CCFDA9}" dt="2026-06-26T13:54:29.493" v="2282"/>
          <ac:grpSpMkLst>
            <pc:docMk/>
            <pc:sldMk cId="1603939578" sldId="3184"/>
            <ac:grpSpMk id="40" creationId="{F4E887ED-B201-87E0-DD8A-2CAF59565073}"/>
          </ac:grpSpMkLst>
        </pc:grpChg>
        <pc:grpChg chg="mod">
          <ac:chgData name="Sam Frith" userId="2c242eae-ae5c-435f-a397-8591d1472db8" providerId="ADAL" clId="{959547CE-87A7-4C17-919B-54CB53CCFDA9}" dt="2026-06-26T13:54:38.780" v="2287"/>
          <ac:grpSpMkLst>
            <pc:docMk/>
            <pc:sldMk cId="1603939578" sldId="3184"/>
            <ac:grpSpMk id="45" creationId="{B9D05AE8-8A7E-BF5D-693B-B14F394365BA}"/>
          </ac:grpSpMkLst>
        </pc:grpChg>
        <pc:grpChg chg="mod">
          <ac:chgData name="Sam Frith" userId="2c242eae-ae5c-435f-a397-8591d1472db8" providerId="ADAL" clId="{959547CE-87A7-4C17-919B-54CB53CCFDA9}" dt="2026-06-26T13:55:34.568" v="2302"/>
          <ac:grpSpMkLst>
            <pc:docMk/>
            <pc:sldMk cId="1603939578" sldId="3184"/>
            <ac:grpSpMk id="57" creationId="{444C0F84-FD5C-70E8-6F0F-6CD71A069EBC}"/>
          </ac:grpSpMkLst>
        </pc:grpChg>
        <pc:picChg chg="add mod modCrop">
          <ac:chgData name="Sam Frith" userId="2c242eae-ae5c-435f-a397-8591d1472db8" providerId="ADAL" clId="{959547CE-87A7-4C17-919B-54CB53CCFDA9}" dt="2026-06-26T13:55:38.786" v="2303" actId="34135"/>
          <ac:picMkLst>
            <pc:docMk/>
            <pc:sldMk cId="1603939578" sldId="3184"/>
            <ac:picMk id="6" creationId="{48C461D1-65F3-7C96-8BFC-76E0CB5CC325}"/>
          </ac:picMkLst>
        </pc:picChg>
        <pc:picChg chg="add mod">
          <ac:chgData name="Sam Frith" userId="2c242eae-ae5c-435f-a397-8591d1472db8" providerId="ADAL" clId="{959547CE-87A7-4C17-919B-54CB53CCFDA9}" dt="2026-06-26T13:52:23.929" v="2255" actId="1076"/>
          <ac:picMkLst>
            <pc:docMk/>
            <pc:sldMk cId="1603939578" sldId="3184"/>
            <ac:picMk id="8" creationId="{3EF7E69D-560A-2F6C-CD8B-68D98F5B7A59}"/>
          </ac:picMkLst>
        </pc:picChg>
        <pc:picChg chg="add mod modCrop">
          <ac:chgData name="Sam Frith" userId="2c242eae-ae5c-435f-a397-8591d1472db8" providerId="ADAL" clId="{959547CE-87A7-4C17-919B-54CB53CCFDA9}" dt="2026-06-26T13:57:11.789" v="2313" actId="732"/>
          <ac:picMkLst>
            <pc:docMk/>
            <pc:sldMk cId="1603939578" sldId="3184"/>
            <ac:picMk id="11" creationId="{A9D31B6E-583A-67BD-04C1-1120459A76C5}"/>
          </ac:picMkLst>
        </pc:picChg>
        <pc:inkChg chg="add">
          <ac:chgData name="Sam Frith" userId="2c242eae-ae5c-435f-a397-8591d1472db8" providerId="ADAL" clId="{959547CE-87A7-4C17-919B-54CB53CCFDA9}" dt="2026-06-26T13:53:47.791" v="2265" actId="9405"/>
          <ac:inkMkLst>
            <pc:docMk/>
            <pc:sldMk cId="1603939578" sldId="3184"/>
            <ac:inkMk id="16" creationId="{016042D4-F829-9BC6-77BB-1B5A6EBA99B1}"/>
          </ac:inkMkLst>
        </pc:inkChg>
        <pc:inkChg chg="add mod">
          <ac:chgData name="Sam Frith" userId="2c242eae-ae5c-435f-a397-8591d1472db8" providerId="ADAL" clId="{959547CE-87A7-4C17-919B-54CB53CCFDA9}" dt="2026-06-26T13:54:38.780" v="2287"/>
          <ac:inkMkLst>
            <pc:docMk/>
            <pc:sldMk cId="1603939578" sldId="3184"/>
            <ac:inkMk id="17" creationId="{8B8D8A8B-3756-3799-F598-7A718C331B0C}"/>
          </ac:inkMkLst>
        </pc:inkChg>
        <pc:inkChg chg="add mod">
          <ac:chgData name="Sam Frith" userId="2c242eae-ae5c-435f-a397-8591d1472db8" providerId="ADAL" clId="{959547CE-87A7-4C17-919B-54CB53CCFDA9}" dt="2026-06-26T13:54:38.780" v="2287"/>
          <ac:inkMkLst>
            <pc:docMk/>
            <pc:sldMk cId="1603939578" sldId="3184"/>
            <ac:inkMk id="19" creationId="{7F58C9BF-F281-DBD8-772B-CAC525D49636}"/>
          </ac:inkMkLst>
        </pc:inkChg>
        <pc:inkChg chg="add mod">
          <ac:chgData name="Sam Frith" userId="2c242eae-ae5c-435f-a397-8591d1472db8" providerId="ADAL" clId="{959547CE-87A7-4C17-919B-54CB53CCFDA9}" dt="2026-06-26T13:54:38.780" v="2287"/>
          <ac:inkMkLst>
            <pc:docMk/>
            <pc:sldMk cId="1603939578" sldId="3184"/>
            <ac:inkMk id="22" creationId="{116310EA-8C21-F1EE-C81B-6E0CEB9F1CCA}"/>
          </ac:inkMkLst>
        </pc:inkChg>
        <pc:inkChg chg="add mod">
          <ac:chgData name="Sam Frith" userId="2c242eae-ae5c-435f-a397-8591d1472db8" providerId="ADAL" clId="{959547CE-87A7-4C17-919B-54CB53CCFDA9}" dt="2026-06-26T13:54:11.111" v="2276"/>
          <ac:inkMkLst>
            <pc:docMk/>
            <pc:sldMk cId="1603939578" sldId="3184"/>
            <ac:inkMk id="23" creationId="{EDCB469F-D584-0996-8509-4CA000E96319}"/>
          </ac:inkMkLst>
        </pc:inkChg>
        <pc:inkChg chg="add mod">
          <ac:chgData name="Sam Frith" userId="2c242eae-ae5c-435f-a397-8591d1472db8" providerId="ADAL" clId="{959547CE-87A7-4C17-919B-54CB53CCFDA9}" dt="2026-06-26T13:54:11.111" v="2276"/>
          <ac:inkMkLst>
            <pc:docMk/>
            <pc:sldMk cId="1603939578" sldId="3184"/>
            <ac:inkMk id="24" creationId="{151DBE4A-A78D-9AC1-4046-662CC21739F6}"/>
          </ac:inkMkLst>
        </pc:inkChg>
        <pc:inkChg chg="add mod">
          <ac:chgData name="Sam Frith" userId="2c242eae-ae5c-435f-a397-8591d1472db8" providerId="ADAL" clId="{959547CE-87A7-4C17-919B-54CB53CCFDA9}" dt="2026-06-26T13:55:34.568" v="2302"/>
          <ac:inkMkLst>
            <pc:docMk/>
            <pc:sldMk cId="1603939578" sldId="3184"/>
            <ac:inkMk id="25" creationId="{9ED8D76C-24F7-E0AA-DAC8-C7E5C35F59CD}"/>
          </ac:inkMkLst>
        </pc:inkChg>
        <pc:inkChg chg="add mod">
          <ac:chgData name="Sam Frith" userId="2c242eae-ae5c-435f-a397-8591d1472db8" providerId="ADAL" clId="{959547CE-87A7-4C17-919B-54CB53CCFDA9}" dt="2026-06-26T13:55:34.568" v="2302"/>
          <ac:inkMkLst>
            <pc:docMk/>
            <pc:sldMk cId="1603939578" sldId="3184"/>
            <ac:inkMk id="27" creationId="{36F89330-0FF8-72BD-3320-81B6BB4B08B3}"/>
          </ac:inkMkLst>
        </pc:inkChg>
        <pc:inkChg chg="add mod">
          <ac:chgData name="Sam Frith" userId="2c242eae-ae5c-435f-a397-8591d1472db8" providerId="ADAL" clId="{959547CE-87A7-4C17-919B-54CB53CCFDA9}" dt="2026-06-26T13:54:11.111" v="2276"/>
          <ac:inkMkLst>
            <pc:docMk/>
            <pc:sldMk cId="1603939578" sldId="3184"/>
            <ac:inkMk id="30" creationId="{186EA11D-55C0-FABD-6514-6210FB249EC9}"/>
          </ac:inkMkLst>
        </pc:inkChg>
        <pc:inkChg chg="add">
          <ac:chgData name="Sam Frith" userId="2c242eae-ae5c-435f-a397-8591d1472db8" providerId="ADAL" clId="{959547CE-87A7-4C17-919B-54CB53CCFDA9}" dt="2026-06-26T13:54:22.158" v="2277" actId="9405"/>
          <ac:inkMkLst>
            <pc:docMk/>
            <pc:sldMk cId="1603939578" sldId="3184"/>
            <ac:inkMk id="32" creationId="{74F5557E-1554-76F8-264A-C2FEC1827F4B}"/>
          </ac:inkMkLst>
        </pc:inkChg>
        <pc:inkChg chg="add">
          <ac:chgData name="Sam Frith" userId="2c242eae-ae5c-435f-a397-8591d1472db8" providerId="ADAL" clId="{959547CE-87A7-4C17-919B-54CB53CCFDA9}" dt="2026-06-26T13:54:26.632" v="2279"/>
          <ac:inkMkLst>
            <pc:docMk/>
            <pc:sldMk cId="1603939578" sldId="3184"/>
            <ac:inkMk id="34" creationId="{F67F4419-7C3A-0BA2-7BA4-8CE2AA5A5854}"/>
          </ac:inkMkLst>
        </pc:inkChg>
        <pc:inkChg chg="add mod">
          <ac:chgData name="Sam Frith" userId="2c242eae-ae5c-435f-a397-8591d1472db8" providerId="ADAL" clId="{959547CE-87A7-4C17-919B-54CB53CCFDA9}" dt="2026-06-26T13:54:29.493" v="2282"/>
          <ac:inkMkLst>
            <pc:docMk/>
            <pc:sldMk cId="1603939578" sldId="3184"/>
            <ac:inkMk id="36" creationId="{BD4BD6FC-A262-8E7A-F0D7-1BD1A2664305}"/>
          </ac:inkMkLst>
        </pc:inkChg>
        <pc:inkChg chg="add mod">
          <ac:chgData name="Sam Frith" userId="2c242eae-ae5c-435f-a397-8591d1472db8" providerId="ADAL" clId="{959547CE-87A7-4C17-919B-54CB53CCFDA9}" dt="2026-06-26T13:54:29.493" v="2282"/>
          <ac:inkMkLst>
            <pc:docMk/>
            <pc:sldMk cId="1603939578" sldId="3184"/>
            <ac:inkMk id="38" creationId="{DB64AC8D-125E-6202-06FC-6442F810E417}"/>
          </ac:inkMkLst>
        </pc:inkChg>
        <pc:inkChg chg="add mod">
          <ac:chgData name="Sam Frith" userId="2c242eae-ae5c-435f-a397-8591d1472db8" providerId="ADAL" clId="{959547CE-87A7-4C17-919B-54CB53CCFDA9}" dt="2026-06-26T13:54:38.780" v="2287"/>
          <ac:inkMkLst>
            <pc:docMk/>
            <pc:sldMk cId="1603939578" sldId="3184"/>
            <ac:inkMk id="41" creationId="{2757AD5E-6A91-9547-89F4-20962B302055}"/>
          </ac:inkMkLst>
        </pc:inkChg>
        <pc:inkChg chg="add">
          <ac:chgData name="Sam Frith" userId="2c242eae-ae5c-435f-a397-8591d1472db8" providerId="ADAL" clId="{959547CE-87A7-4C17-919B-54CB53CCFDA9}" dt="2026-06-26T13:54:37.349" v="2285"/>
          <ac:inkMkLst>
            <pc:docMk/>
            <pc:sldMk cId="1603939578" sldId="3184"/>
            <ac:inkMk id="43" creationId="{C58BC162-A81B-D637-8241-38BD9EDDE68E}"/>
          </ac:inkMkLst>
        </pc:inkChg>
        <pc:inkChg chg="add">
          <ac:chgData name="Sam Frith" userId="2c242eae-ae5c-435f-a397-8591d1472db8" providerId="ADAL" clId="{959547CE-87A7-4C17-919B-54CB53CCFDA9}" dt="2026-06-26T13:54:38.068" v="2286" actId="9405"/>
          <ac:inkMkLst>
            <pc:docMk/>
            <pc:sldMk cId="1603939578" sldId="3184"/>
            <ac:inkMk id="44" creationId="{730DF3BC-05BD-292D-C10B-AFDD5D42F8A5}"/>
          </ac:inkMkLst>
        </pc:inkChg>
        <pc:inkChg chg="add mod">
          <ac:chgData name="Sam Frith" userId="2c242eae-ae5c-435f-a397-8591d1472db8" providerId="ADAL" clId="{959547CE-87A7-4C17-919B-54CB53CCFDA9}" dt="2026-06-26T13:55:34.568" v="2302"/>
          <ac:inkMkLst>
            <pc:docMk/>
            <pc:sldMk cId="1603939578" sldId="3184"/>
            <ac:inkMk id="47" creationId="{8478DE39-37E0-22CF-C45C-D2A5BCB11A20}"/>
          </ac:inkMkLst>
        </pc:inkChg>
        <pc:inkChg chg="add mod">
          <ac:chgData name="Sam Frith" userId="2c242eae-ae5c-435f-a397-8591d1472db8" providerId="ADAL" clId="{959547CE-87A7-4C17-919B-54CB53CCFDA9}" dt="2026-06-26T13:55:34.568" v="2302"/>
          <ac:inkMkLst>
            <pc:docMk/>
            <pc:sldMk cId="1603939578" sldId="3184"/>
            <ac:inkMk id="48" creationId="{767BA117-C057-3154-1DEA-E4DFAECA6F31}"/>
          </ac:inkMkLst>
        </pc:inkChg>
        <pc:inkChg chg="add mod">
          <ac:chgData name="Sam Frith" userId="2c242eae-ae5c-435f-a397-8591d1472db8" providerId="ADAL" clId="{959547CE-87A7-4C17-919B-54CB53CCFDA9}" dt="2026-06-26T13:55:34.568" v="2302"/>
          <ac:inkMkLst>
            <pc:docMk/>
            <pc:sldMk cId="1603939578" sldId="3184"/>
            <ac:inkMk id="50" creationId="{0904BB9E-93C2-7EBF-9CA2-58C0DD868CA9}"/>
          </ac:inkMkLst>
        </pc:inkChg>
        <pc:inkChg chg="add mod">
          <ac:chgData name="Sam Frith" userId="2c242eae-ae5c-435f-a397-8591d1472db8" providerId="ADAL" clId="{959547CE-87A7-4C17-919B-54CB53CCFDA9}" dt="2026-06-26T13:55:34.568" v="2302"/>
          <ac:inkMkLst>
            <pc:docMk/>
            <pc:sldMk cId="1603939578" sldId="3184"/>
            <ac:inkMk id="51" creationId="{0A249384-AA61-5009-2C0D-E6BDBC2C18EF}"/>
          </ac:inkMkLst>
        </pc:inkChg>
        <pc:inkChg chg="add mod">
          <ac:chgData name="Sam Frith" userId="2c242eae-ae5c-435f-a397-8591d1472db8" providerId="ADAL" clId="{959547CE-87A7-4C17-919B-54CB53CCFDA9}" dt="2026-06-26T13:55:32.810" v="2300"/>
          <ac:inkMkLst>
            <pc:docMk/>
            <pc:sldMk cId="1603939578" sldId="3184"/>
            <ac:inkMk id="52" creationId="{41886E9C-52EF-5B36-898F-CF891B1BE749}"/>
          </ac:inkMkLst>
        </pc:inkChg>
        <pc:inkChg chg="add mod">
          <ac:chgData name="Sam Frith" userId="2c242eae-ae5c-435f-a397-8591d1472db8" providerId="ADAL" clId="{959547CE-87A7-4C17-919B-54CB53CCFDA9}" dt="2026-06-26T13:55:34.568" v="2302"/>
          <ac:inkMkLst>
            <pc:docMk/>
            <pc:sldMk cId="1603939578" sldId="3184"/>
            <ac:inkMk id="54" creationId="{6E5FC9C3-8C67-AB1B-8EED-7B46D3C79666}"/>
          </ac:inkMkLst>
        </pc:inkChg>
        <pc:inkChg chg="add mod">
          <ac:chgData name="Sam Frith" userId="2c242eae-ae5c-435f-a397-8591d1472db8" providerId="ADAL" clId="{959547CE-87A7-4C17-919B-54CB53CCFDA9}" dt="2026-06-26T13:55:34.568" v="2302"/>
          <ac:inkMkLst>
            <pc:docMk/>
            <pc:sldMk cId="1603939578" sldId="3184"/>
            <ac:inkMk id="56" creationId="{654181A8-6906-E63C-B96E-F7DDC33E4FBE}"/>
          </ac:inkMkLst>
        </pc:inkChg>
        <pc:cxnChg chg="mod ord">
          <ac:chgData name="Sam Frith" userId="2c242eae-ae5c-435f-a397-8591d1472db8" providerId="ADAL" clId="{959547CE-87A7-4C17-919B-54CB53CCFDA9}" dt="2026-06-26T13:55:00.947" v="2290" actId="14100"/>
          <ac:cxnSpMkLst>
            <pc:docMk/>
            <pc:sldMk cId="1603939578" sldId="3184"/>
            <ac:cxnSpMk id="12" creationId="{3FBCE4BF-4226-5983-A4E4-8C457C883424}"/>
          </ac:cxnSpMkLst>
        </pc:cxnChg>
        <pc:cxnChg chg="mod ord">
          <ac:chgData name="Sam Frith" userId="2c242eae-ae5c-435f-a397-8591d1472db8" providerId="ADAL" clId="{959547CE-87A7-4C17-919B-54CB53CCFDA9}" dt="2026-06-26T13:53:32.442" v="2263" actId="14100"/>
          <ac:cxnSpMkLst>
            <pc:docMk/>
            <pc:sldMk cId="1603939578" sldId="3184"/>
            <ac:cxnSpMk id="15" creationId="{67492E3A-4B1C-CE90-12D8-F9FE93CBD29A}"/>
          </ac:cxnSpMkLst>
        </pc:cxnChg>
        <pc:cxnChg chg="mod ord">
          <ac:chgData name="Sam Frith" userId="2c242eae-ae5c-435f-a397-8591d1472db8" providerId="ADAL" clId="{959547CE-87A7-4C17-919B-54CB53CCFDA9}" dt="2026-06-26T13:56:08.196" v="2305" actId="1076"/>
          <ac:cxnSpMkLst>
            <pc:docMk/>
            <pc:sldMk cId="1603939578" sldId="3184"/>
            <ac:cxnSpMk id="18" creationId="{2CD50116-0439-B788-D386-62CE0680D4EA}"/>
          </ac:cxnSpMkLst>
        </pc:cxnChg>
        <pc:cxnChg chg="mod ord">
          <ac:chgData name="Sam Frith" userId="2c242eae-ae5c-435f-a397-8591d1472db8" providerId="ADAL" clId="{959547CE-87A7-4C17-919B-54CB53CCFDA9}" dt="2026-06-26T13:56:05.778" v="2304" actId="1076"/>
          <ac:cxnSpMkLst>
            <pc:docMk/>
            <pc:sldMk cId="1603939578" sldId="3184"/>
            <ac:cxnSpMk id="21" creationId="{055C720C-17DC-B626-386A-A340278C5BBD}"/>
          </ac:cxnSpMkLst>
        </pc:cxnChg>
        <pc:cxnChg chg="mod ord">
          <ac:chgData name="Sam Frith" userId="2c242eae-ae5c-435f-a397-8591d1472db8" providerId="ADAL" clId="{959547CE-87A7-4C17-919B-54CB53CCFDA9}" dt="2026-06-26T13:57:43.359" v="2318" actId="1076"/>
          <ac:cxnSpMkLst>
            <pc:docMk/>
            <pc:sldMk cId="1603939578" sldId="3184"/>
            <ac:cxnSpMk id="26" creationId="{8D4414E6-F0C2-C96B-B5D6-9982C52A75A1}"/>
          </ac:cxnSpMkLst>
        </pc:cxnChg>
        <pc:cxnChg chg="mod ord">
          <ac:chgData name="Sam Frith" userId="2c242eae-ae5c-435f-a397-8591d1472db8" providerId="ADAL" clId="{959547CE-87A7-4C17-919B-54CB53CCFDA9}" dt="2026-06-26T13:57:35.503" v="2316" actId="14100"/>
          <ac:cxnSpMkLst>
            <pc:docMk/>
            <pc:sldMk cId="1603939578" sldId="3184"/>
            <ac:cxnSpMk id="29" creationId="{6548B528-BBB6-13C5-DC7B-7C2D65BEC44F}"/>
          </ac:cxnSpMkLst>
        </pc:cxnChg>
      </pc:sldChg>
      <pc:sldChg chg="addSp delSp modSp new mod">
        <pc:chgData name="Sam Frith" userId="2c242eae-ae5c-435f-a397-8591d1472db8" providerId="ADAL" clId="{959547CE-87A7-4C17-919B-54CB53CCFDA9}" dt="2026-06-26T14:01:18.675" v="2327" actId="1076"/>
        <pc:sldMkLst>
          <pc:docMk/>
          <pc:sldMk cId="3848286568" sldId="3185"/>
        </pc:sldMkLst>
        <pc:picChg chg="add mod ord">
          <ac:chgData name="Sam Frith" userId="2c242eae-ae5c-435f-a397-8591d1472db8" providerId="ADAL" clId="{959547CE-87A7-4C17-919B-54CB53CCFDA9}" dt="2026-06-26T14:01:18.675" v="2327" actId="1076"/>
          <ac:picMkLst>
            <pc:docMk/>
            <pc:sldMk cId="3848286568" sldId="3185"/>
            <ac:picMk id="5" creationId="{68B544CD-7270-3948-04D3-2D96A2AA3A55}"/>
          </ac:picMkLst>
        </pc:picChg>
      </pc:sldChg>
      <pc:sldChg chg="addSp delSp modSp add mod">
        <pc:chgData name="Sam Frith" userId="2c242eae-ae5c-435f-a397-8591d1472db8" providerId="ADAL" clId="{959547CE-87A7-4C17-919B-54CB53CCFDA9}" dt="2026-06-29T17:38:27.228" v="3604" actId="1076"/>
        <pc:sldMkLst>
          <pc:docMk/>
          <pc:sldMk cId="2158326175" sldId="3186"/>
        </pc:sldMkLst>
        <pc:spChg chg="mod">
          <ac:chgData name="Sam Frith" userId="2c242eae-ae5c-435f-a397-8591d1472db8" providerId="ADAL" clId="{959547CE-87A7-4C17-919B-54CB53CCFDA9}" dt="2026-06-29T16:43:09.313" v="3205" actId="1076"/>
          <ac:spMkLst>
            <pc:docMk/>
            <pc:sldMk cId="2158326175" sldId="3186"/>
            <ac:spMk id="2" creationId="{32F57ACC-17AF-4DF3-5CC5-4FA2B59B2A33}"/>
          </ac:spMkLst>
        </pc:spChg>
        <pc:spChg chg="add mod">
          <ac:chgData name="Sam Frith" userId="2c242eae-ae5c-435f-a397-8591d1472db8" providerId="ADAL" clId="{959547CE-87A7-4C17-919B-54CB53CCFDA9}" dt="2026-06-29T17:37:41.795" v="3598" actId="1076"/>
          <ac:spMkLst>
            <pc:docMk/>
            <pc:sldMk cId="2158326175" sldId="3186"/>
            <ac:spMk id="9" creationId="{7B388ADF-71C1-1094-4D3E-CD0FC324F4CF}"/>
          </ac:spMkLst>
        </pc:spChg>
        <pc:spChg chg="add mod">
          <ac:chgData name="Sam Frith" userId="2c242eae-ae5c-435f-a397-8591d1472db8" providerId="ADAL" clId="{959547CE-87A7-4C17-919B-54CB53CCFDA9}" dt="2026-06-29T17:38:27.228" v="3604" actId="1076"/>
          <ac:spMkLst>
            <pc:docMk/>
            <pc:sldMk cId="2158326175" sldId="3186"/>
            <ac:spMk id="10" creationId="{4B4C3763-8C91-CB15-E4C6-845A6F650A02}"/>
          </ac:spMkLst>
        </pc:spChg>
        <pc:spChg chg="add mod">
          <ac:chgData name="Sam Frith" userId="2c242eae-ae5c-435f-a397-8591d1472db8" providerId="ADAL" clId="{959547CE-87A7-4C17-919B-54CB53CCFDA9}" dt="2026-06-29T17:37:29.715" v="3596" actId="1076"/>
          <ac:spMkLst>
            <pc:docMk/>
            <pc:sldMk cId="2158326175" sldId="3186"/>
            <ac:spMk id="11" creationId="{DD980A3C-DCF2-5B00-D74E-6DA637FE1918}"/>
          </ac:spMkLst>
        </pc:spChg>
        <pc:spChg chg="add mod">
          <ac:chgData name="Sam Frith" userId="2c242eae-ae5c-435f-a397-8591d1472db8" providerId="ADAL" clId="{959547CE-87A7-4C17-919B-54CB53CCFDA9}" dt="2026-06-29T17:38:23.728" v="3603" actId="1076"/>
          <ac:spMkLst>
            <pc:docMk/>
            <pc:sldMk cId="2158326175" sldId="3186"/>
            <ac:spMk id="12" creationId="{3F6EE7A7-7035-F122-2992-BE035FB24579}"/>
          </ac:spMkLst>
        </pc:spChg>
        <pc:picChg chg="add mod ord">
          <ac:chgData name="Sam Frith" userId="2c242eae-ae5c-435f-a397-8591d1472db8" providerId="ADAL" clId="{959547CE-87A7-4C17-919B-54CB53CCFDA9}" dt="2026-06-29T17:38:19.656" v="3602" actId="1076"/>
          <ac:picMkLst>
            <pc:docMk/>
            <pc:sldMk cId="2158326175" sldId="3186"/>
            <ac:picMk id="7" creationId="{510EAF70-E73F-6D4D-4A1E-B60155010030}"/>
          </ac:picMkLst>
        </pc:picChg>
      </pc:sldChg>
      <pc:sldChg chg="addSp delSp modSp new mod">
        <pc:chgData name="Sam Frith" userId="2c242eae-ae5c-435f-a397-8591d1472db8" providerId="ADAL" clId="{959547CE-87A7-4C17-919B-54CB53CCFDA9}" dt="2026-06-29T17:44:54.313" v="3675" actId="1076"/>
        <pc:sldMkLst>
          <pc:docMk/>
          <pc:sldMk cId="3838908303" sldId="3187"/>
        </pc:sldMkLst>
        <pc:spChg chg="mod">
          <ac:chgData name="Sam Frith" userId="2c242eae-ae5c-435f-a397-8591d1472db8" providerId="ADAL" clId="{959547CE-87A7-4C17-919B-54CB53CCFDA9}" dt="2026-06-29T17:44:41.800" v="3672" actId="20577"/>
          <ac:spMkLst>
            <pc:docMk/>
            <pc:sldMk cId="3838908303" sldId="3187"/>
            <ac:spMk id="2" creationId="{F7B95DF7-7C64-FA75-7652-37D68AEBB862}"/>
          </ac:spMkLst>
        </pc:spChg>
        <pc:picChg chg="add mod">
          <ac:chgData name="Sam Frith" userId="2c242eae-ae5c-435f-a397-8591d1472db8" providerId="ADAL" clId="{959547CE-87A7-4C17-919B-54CB53CCFDA9}" dt="2026-06-29T17:44:54.313" v="3675" actId="1076"/>
          <ac:picMkLst>
            <pc:docMk/>
            <pc:sldMk cId="3838908303" sldId="3187"/>
            <ac:picMk id="5" creationId="{A3FB0A65-BCF6-0640-05ED-6FB447C99878}"/>
          </ac:picMkLst>
        </pc:picChg>
      </pc:sldChg>
      <pc:sldChg chg="addSp delSp modSp new mod">
        <pc:chgData name="Sam Frith" userId="2c242eae-ae5c-435f-a397-8591d1472db8" providerId="ADAL" clId="{959547CE-87A7-4C17-919B-54CB53CCFDA9}" dt="2026-06-29T17:45:31.292" v="3682" actId="1076"/>
        <pc:sldMkLst>
          <pc:docMk/>
          <pc:sldMk cId="1440988511" sldId="3188"/>
        </pc:sldMkLst>
        <pc:picChg chg="add mod ord">
          <ac:chgData name="Sam Frith" userId="2c242eae-ae5c-435f-a397-8591d1472db8" providerId="ADAL" clId="{959547CE-87A7-4C17-919B-54CB53CCFDA9}" dt="2026-06-29T17:45:31.292" v="3682" actId="1076"/>
          <ac:picMkLst>
            <pc:docMk/>
            <pc:sldMk cId="1440988511" sldId="3188"/>
            <ac:picMk id="5" creationId="{0E67EC90-E46F-DAFA-D854-6BF83182C67A}"/>
          </ac:picMkLst>
        </pc:picChg>
      </pc:sldChg>
      <pc:sldChg chg="addSp delSp modSp new mod">
        <pc:chgData name="Sam Frith" userId="2c242eae-ae5c-435f-a397-8591d1472db8" providerId="ADAL" clId="{959547CE-87A7-4C17-919B-54CB53CCFDA9}" dt="2026-06-29T17:52:31.509" v="3715" actId="1076"/>
        <pc:sldMkLst>
          <pc:docMk/>
          <pc:sldMk cId="2236164875" sldId="3189"/>
        </pc:sldMkLst>
        <pc:spChg chg="mod">
          <ac:chgData name="Sam Frith" userId="2c242eae-ae5c-435f-a397-8591d1472db8" providerId="ADAL" clId="{959547CE-87A7-4C17-919B-54CB53CCFDA9}" dt="2026-06-29T17:52:31.509" v="3715" actId="1076"/>
          <ac:spMkLst>
            <pc:docMk/>
            <pc:sldMk cId="2236164875" sldId="3189"/>
            <ac:spMk id="2" creationId="{FDA0A5E9-5786-5CE9-4B11-88A541351DEB}"/>
          </ac:spMkLst>
        </pc:spChg>
        <pc:picChg chg="add mod ord">
          <ac:chgData name="Sam Frith" userId="2c242eae-ae5c-435f-a397-8591d1472db8" providerId="ADAL" clId="{959547CE-87A7-4C17-919B-54CB53CCFDA9}" dt="2026-06-29T17:46:14.388" v="3687" actId="1076"/>
          <ac:picMkLst>
            <pc:docMk/>
            <pc:sldMk cId="2236164875" sldId="3189"/>
            <ac:picMk id="5" creationId="{0DE32563-5BB6-5B82-1581-726E640D4588}"/>
          </ac:picMkLst>
        </pc:picChg>
      </pc:sldChg>
      <pc:sldChg chg="addSp delSp modSp new mod">
        <pc:chgData name="Sam Frith" userId="2c242eae-ae5c-435f-a397-8591d1472db8" providerId="ADAL" clId="{959547CE-87A7-4C17-919B-54CB53CCFDA9}" dt="2026-06-29T18:02:10.458" v="3805" actId="115"/>
        <pc:sldMkLst>
          <pc:docMk/>
          <pc:sldMk cId="587450423" sldId="3190"/>
        </pc:sldMkLst>
        <pc:spChg chg="add mod">
          <ac:chgData name="Sam Frith" userId="2c242eae-ae5c-435f-a397-8591d1472db8" providerId="ADAL" clId="{959547CE-87A7-4C17-919B-54CB53CCFDA9}" dt="2026-06-29T18:02:10.458" v="3805" actId="115"/>
          <ac:spMkLst>
            <pc:docMk/>
            <pc:sldMk cId="587450423" sldId="3190"/>
            <ac:spMk id="8" creationId="{0F909E3C-7200-152E-1F72-94D2A6D9DDCD}"/>
          </ac:spMkLst>
        </pc:spChg>
        <pc:picChg chg="add mod ord">
          <ac:chgData name="Sam Frith" userId="2c242eae-ae5c-435f-a397-8591d1472db8" providerId="ADAL" clId="{959547CE-87A7-4C17-919B-54CB53CCFDA9}" dt="2026-06-29T17:48:25.166" v="3702" actId="208"/>
          <ac:picMkLst>
            <pc:docMk/>
            <pc:sldMk cId="587450423" sldId="3190"/>
            <ac:picMk id="5" creationId="{36E4B973-27B1-71E1-9175-768E153EA5ED}"/>
          </ac:picMkLst>
        </pc:picChg>
        <pc:picChg chg="add mod">
          <ac:chgData name="Sam Frith" userId="2c242eae-ae5c-435f-a397-8591d1472db8" providerId="ADAL" clId="{959547CE-87A7-4C17-919B-54CB53CCFDA9}" dt="2026-06-29T17:48:21.413" v="3701" actId="208"/>
          <ac:picMkLst>
            <pc:docMk/>
            <pc:sldMk cId="587450423" sldId="3190"/>
            <ac:picMk id="7" creationId="{46306A31-D27B-CC19-3E77-6696FD775BCF}"/>
          </ac:picMkLst>
        </pc:picChg>
      </pc:sldChg>
      <pc:sldChg chg="addSp delSp modSp new mod">
        <pc:chgData name="Sam Frith" userId="2c242eae-ae5c-435f-a397-8591d1472db8" providerId="ADAL" clId="{959547CE-87A7-4C17-919B-54CB53CCFDA9}" dt="2026-06-30T12:48:16.780" v="4997" actId="1076"/>
        <pc:sldMkLst>
          <pc:docMk/>
          <pc:sldMk cId="644193110" sldId="3191"/>
        </pc:sldMkLst>
        <pc:spChg chg="mod">
          <ac:chgData name="Sam Frith" userId="2c242eae-ae5c-435f-a397-8591d1472db8" providerId="ADAL" clId="{959547CE-87A7-4C17-919B-54CB53CCFDA9}" dt="2026-06-29T18:22:16.302" v="4332" actId="1076"/>
          <ac:spMkLst>
            <pc:docMk/>
            <pc:sldMk cId="644193110" sldId="3191"/>
            <ac:spMk id="2" creationId="{AE9524E5-DA42-7456-9D5B-1CCA4225FD08}"/>
          </ac:spMkLst>
        </pc:spChg>
        <pc:spChg chg="add mod">
          <ac:chgData name="Sam Frith" userId="2c242eae-ae5c-435f-a397-8591d1472db8" providerId="ADAL" clId="{959547CE-87A7-4C17-919B-54CB53CCFDA9}" dt="2026-06-30T12:48:05.898" v="4996" actId="1076"/>
          <ac:spMkLst>
            <pc:docMk/>
            <pc:sldMk cId="644193110" sldId="3191"/>
            <ac:spMk id="6" creationId="{717B566E-DA2D-E8CC-9EAB-2CC451439A54}"/>
          </ac:spMkLst>
        </pc:spChg>
        <pc:spChg chg="add mod">
          <ac:chgData name="Sam Frith" userId="2c242eae-ae5c-435f-a397-8591d1472db8" providerId="ADAL" clId="{959547CE-87A7-4C17-919B-54CB53CCFDA9}" dt="2026-06-30T12:48:16.780" v="4997" actId="1076"/>
          <ac:spMkLst>
            <pc:docMk/>
            <pc:sldMk cId="644193110" sldId="3191"/>
            <ac:spMk id="7" creationId="{55DEA9C9-C508-071B-7E7E-6BF8095837AC}"/>
          </ac:spMkLst>
        </pc:spChg>
        <pc:picChg chg="add mod ord">
          <ac:chgData name="Sam Frith" userId="2c242eae-ae5c-435f-a397-8591d1472db8" providerId="ADAL" clId="{959547CE-87A7-4C17-919B-54CB53CCFDA9}" dt="2026-06-29T18:25:05.455" v="4440" actId="1076"/>
          <ac:picMkLst>
            <pc:docMk/>
            <pc:sldMk cId="644193110" sldId="3191"/>
            <ac:picMk id="5" creationId="{C315D06A-AA6F-6973-E148-F563E1F1F68F}"/>
          </ac:picMkLst>
        </pc:picChg>
      </pc:sldChg>
      <pc:sldChg chg="addSp delSp modSp new mod">
        <pc:chgData name="Sam Frith" userId="2c242eae-ae5c-435f-a397-8591d1472db8" providerId="ADAL" clId="{959547CE-87A7-4C17-919B-54CB53CCFDA9}" dt="2026-06-29T18:23:28.888" v="4410" actId="1076"/>
        <pc:sldMkLst>
          <pc:docMk/>
          <pc:sldMk cId="3895310684" sldId="3192"/>
        </pc:sldMkLst>
        <pc:spChg chg="mod">
          <ac:chgData name="Sam Frith" userId="2c242eae-ae5c-435f-a397-8591d1472db8" providerId="ADAL" clId="{959547CE-87A7-4C17-919B-54CB53CCFDA9}" dt="2026-06-29T18:22:39.920" v="4341" actId="27636"/>
          <ac:spMkLst>
            <pc:docMk/>
            <pc:sldMk cId="3895310684" sldId="3192"/>
            <ac:spMk id="2" creationId="{18DD74A6-5998-616E-128C-4C13175CEE27}"/>
          </ac:spMkLst>
        </pc:spChg>
        <pc:spChg chg="add mod">
          <ac:chgData name="Sam Frith" userId="2c242eae-ae5c-435f-a397-8591d1472db8" providerId="ADAL" clId="{959547CE-87A7-4C17-919B-54CB53CCFDA9}" dt="2026-06-29T18:23:11.966" v="4406" actId="1076"/>
          <ac:spMkLst>
            <pc:docMk/>
            <pc:sldMk cId="3895310684" sldId="3192"/>
            <ac:spMk id="4" creationId="{3DE69981-65B4-0B00-94DD-91EC16A4CA45}"/>
          </ac:spMkLst>
        </pc:spChg>
        <pc:spChg chg="add mod">
          <ac:chgData name="Sam Frith" userId="2c242eae-ae5c-435f-a397-8591d1472db8" providerId="ADAL" clId="{959547CE-87A7-4C17-919B-54CB53CCFDA9}" dt="2026-06-29T18:21:20.322" v="4326" actId="20577"/>
          <ac:spMkLst>
            <pc:docMk/>
            <pc:sldMk cId="3895310684" sldId="3192"/>
            <ac:spMk id="11" creationId="{17D3474B-51C7-E9EF-AB87-738C28701D01}"/>
          </ac:spMkLst>
        </pc:spChg>
        <pc:spChg chg="add mod">
          <ac:chgData name="Sam Frith" userId="2c242eae-ae5c-435f-a397-8591d1472db8" providerId="ADAL" clId="{959547CE-87A7-4C17-919B-54CB53CCFDA9}" dt="2026-06-29T18:23:28.888" v="4410" actId="1076"/>
          <ac:spMkLst>
            <pc:docMk/>
            <pc:sldMk cId="3895310684" sldId="3192"/>
            <ac:spMk id="12" creationId="{07AC8FC5-5C70-B879-E252-56DE061E2DBD}"/>
          </ac:spMkLst>
        </pc:spChg>
        <pc:picChg chg="add mod ord">
          <ac:chgData name="Sam Frith" userId="2c242eae-ae5c-435f-a397-8591d1472db8" providerId="ADAL" clId="{959547CE-87A7-4C17-919B-54CB53CCFDA9}" dt="2026-06-29T18:08:39.587" v="3899" actId="1076"/>
          <ac:picMkLst>
            <pc:docMk/>
            <pc:sldMk cId="3895310684" sldId="3192"/>
            <ac:picMk id="6" creationId="{BD1CD8E5-5958-85C5-E4C3-1AD157951485}"/>
          </ac:picMkLst>
        </pc:picChg>
        <pc:picChg chg="add mod">
          <ac:chgData name="Sam Frith" userId="2c242eae-ae5c-435f-a397-8591d1472db8" providerId="ADAL" clId="{959547CE-87A7-4C17-919B-54CB53CCFDA9}" dt="2026-06-29T18:21:35.292" v="4328" actId="1076"/>
          <ac:picMkLst>
            <pc:docMk/>
            <pc:sldMk cId="3895310684" sldId="3192"/>
            <ac:picMk id="8" creationId="{A6AB2AB6-D0F5-6BCC-EC3F-FA5D957C4BF5}"/>
          </ac:picMkLst>
        </pc:picChg>
        <pc:picChg chg="add mod">
          <ac:chgData name="Sam Frith" userId="2c242eae-ae5c-435f-a397-8591d1472db8" providerId="ADAL" clId="{959547CE-87A7-4C17-919B-54CB53CCFDA9}" dt="2026-06-29T18:08:52.464" v="3902" actId="1076"/>
          <ac:picMkLst>
            <pc:docMk/>
            <pc:sldMk cId="3895310684" sldId="3192"/>
            <ac:picMk id="10" creationId="{3B7E8545-7382-6F50-FAE5-A8477B110B78}"/>
          </ac:picMkLst>
        </pc:picChg>
      </pc:sldChg>
      <pc:sldChg chg="addSp delSp modSp new mod">
        <pc:chgData name="Sam Frith" userId="2c242eae-ae5c-435f-a397-8591d1472db8" providerId="ADAL" clId="{959547CE-87A7-4C17-919B-54CB53CCFDA9}" dt="2026-06-29T18:26:21.890" v="4494" actId="1076"/>
        <pc:sldMkLst>
          <pc:docMk/>
          <pc:sldMk cId="2613539810" sldId="3193"/>
        </pc:sldMkLst>
        <pc:spChg chg="mod">
          <ac:chgData name="Sam Frith" userId="2c242eae-ae5c-435f-a397-8591d1472db8" providerId="ADAL" clId="{959547CE-87A7-4C17-919B-54CB53CCFDA9}" dt="2026-06-29T18:24:42.976" v="4437" actId="1076"/>
          <ac:spMkLst>
            <pc:docMk/>
            <pc:sldMk cId="2613539810" sldId="3193"/>
            <ac:spMk id="2" creationId="{33DB19B4-B4D5-389C-F4E0-03CF83E050E0}"/>
          </ac:spMkLst>
        </pc:spChg>
        <pc:spChg chg="add mod">
          <ac:chgData name="Sam Frith" userId="2c242eae-ae5c-435f-a397-8591d1472db8" providerId="ADAL" clId="{959547CE-87A7-4C17-919B-54CB53CCFDA9}" dt="2026-06-29T18:26:21.890" v="4494" actId="1076"/>
          <ac:spMkLst>
            <pc:docMk/>
            <pc:sldMk cId="2613539810" sldId="3193"/>
            <ac:spMk id="6" creationId="{12871180-AB69-69C2-1D88-DC50F16EB53C}"/>
          </ac:spMkLst>
        </pc:spChg>
        <pc:spChg chg="add mod">
          <ac:chgData name="Sam Frith" userId="2c242eae-ae5c-435f-a397-8591d1472db8" providerId="ADAL" clId="{959547CE-87A7-4C17-919B-54CB53CCFDA9}" dt="2026-06-29T18:24:48.191" v="4438" actId="1076"/>
          <ac:spMkLst>
            <pc:docMk/>
            <pc:sldMk cId="2613539810" sldId="3193"/>
            <ac:spMk id="9" creationId="{12FCEDAF-BCA9-E4E4-3347-074E4AC72B5E}"/>
          </ac:spMkLst>
        </pc:spChg>
        <pc:picChg chg="add mod ord">
          <ac:chgData name="Sam Frith" userId="2c242eae-ae5c-435f-a397-8591d1472db8" providerId="ADAL" clId="{959547CE-87A7-4C17-919B-54CB53CCFDA9}" dt="2026-06-29T18:26:17.493" v="4493" actId="1076"/>
          <ac:picMkLst>
            <pc:docMk/>
            <pc:sldMk cId="2613539810" sldId="3193"/>
            <ac:picMk id="5" creationId="{DF6DF308-40DF-4610-60E9-91FA954A49C3}"/>
          </ac:picMkLst>
        </pc:picChg>
      </pc:sldChg>
      <pc:sldChg chg="addSp delSp modSp new mod">
        <pc:chgData name="Sam Frith" userId="2c242eae-ae5c-435f-a397-8591d1472db8" providerId="ADAL" clId="{959547CE-87A7-4C17-919B-54CB53CCFDA9}" dt="2026-06-29T18:16:32.581" v="4032" actId="1076"/>
        <pc:sldMkLst>
          <pc:docMk/>
          <pc:sldMk cId="2603041960" sldId="3194"/>
        </pc:sldMkLst>
        <pc:spChg chg="mod">
          <ac:chgData name="Sam Frith" userId="2c242eae-ae5c-435f-a397-8591d1472db8" providerId="ADAL" clId="{959547CE-87A7-4C17-919B-54CB53CCFDA9}" dt="2026-06-29T18:16:25.049" v="4031" actId="14100"/>
          <ac:spMkLst>
            <pc:docMk/>
            <pc:sldMk cId="2603041960" sldId="3194"/>
            <ac:spMk id="2" creationId="{278823C7-AC3B-5356-5EEF-BFBFC32676BF}"/>
          </ac:spMkLst>
        </pc:spChg>
        <pc:spChg chg="add mod">
          <ac:chgData name="Sam Frith" userId="2c242eae-ae5c-435f-a397-8591d1472db8" providerId="ADAL" clId="{959547CE-87A7-4C17-919B-54CB53CCFDA9}" dt="2026-06-29T18:16:32.581" v="4032" actId="1076"/>
          <ac:spMkLst>
            <pc:docMk/>
            <pc:sldMk cId="2603041960" sldId="3194"/>
            <ac:spMk id="6" creationId="{0C9E1FC9-D4C2-3469-751F-6DF08FF91B29}"/>
          </ac:spMkLst>
        </pc:spChg>
        <pc:picChg chg="add mod ord">
          <ac:chgData name="Sam Frith" userId="2c242eae-ae5c-435f-a397-8591d1472db8" providerId="ADAL" clId="{959547CE-87A7-4C17-919B-54CB53CCFDA9}" dt="2026-06-29T18:15:01.544" v="3938" actId="1076"/>
          <ac:picMkLst>
            <pc:docMk/>
            <pc:sldMk cId="2603041960" sldId="3194"/>
            <ac:picMk id="5" creationId="{93B75A65-F797-2E2A-B281-A8AC398F80F3}"/>
          </ac:picMkLst>
        </pc:picChg>
      </pc:sldChg>
      <pc:sldChg chg="addSp delSp modSp new mod">
        <pc:chgData name="Sam Frith" userId="2c242eae-ae5c-435f-a397-8591d1472db8" providerId="ADAL" clId="{959547CE-87A7-4C17-919B-54CB53CCFDA9}" dt="2026-06-29T18:14:04.945" v="3937" actId="1076"/>
        <pc:sldMkLst>
          <pc:docMk/>
          <pc:sldMk cId="1875051932" sldId="3195"/>
        </pc:sldMkLst>
        <pc:spChg chg="add mod">
          <ac:chgData name="Sam Frith" userId="2c242eae-ae5c-435f-a397-8591d1472db8" providerId="ADAL" clId="{959547CE-87A7-4C17-919B-54CB53CCFDA9}" dt="2026-06-29T18:14:04.945" v="3937" actId="1076"/>
          <ac:spMkLst>
            <pc:docMk/>
            <pc:sldMk cId="1875051932" sldId="3195"/>
            <ac:spMk id="6" creationId="{34F97A29-0A85-8BC0-9E84-5D2DCE2B2942}"/>
          </ac:spMkLst>
        </pc:spChg>
        <pc:picChg chg="add mod ord">
          <ac:chgData name="Sam Frith" userId="2c242eae-ae5c-435f-a397-8591d1472db8" providerId="ADAL" clId="{959547CE-87A7-4C17-919B-54CB53CCFDA9}" dt="2026-06-29T18:14:00.824" v="3936" actId="1076"/>
          <ac:picMkLst>
            <pc:docMk/>
            <pc:sldMk cId="1875051932" sldId="3195"/>
            <ac:picMk id="5" creationId="{6CDC10EB-C619-C597-29A8-A263162B0F8A}"/>
          </ac:picMkLst>
        </pc:picChg>
      </pc:sldChg>
      <pc:sldChg chg="addSp delSp modSp new mod">
        <pc:chgData name="Sam Frith" userId="2c242eae-ae5c-435f-a397-8591d1472db8" providerId="ADAL" clId="{959547CE-87A7-4C17-919B-54CB53CCFDA9}" dt="2026-06-30T12:16:11.392" v="4619" actId="1076"/>
        <pc:sldMkLst>
          <pc:docMk/>
          <pc:sldMk cId="308934941" sldId="3196"/>
        </pc:sldMkLst>
        <pc:spChg chg="mod">
          <ac:chgData name="Sam Frith" userId="2c242eae-ae5c-435f-a397-8591d1472db8" providerId="ADAL" clId="{959547CE-87A7-4C17-919B-54CB53CCFDA9}" dt="2026-06-30T12:14:40.917" v="4612" actId="1076"/>
          <ac:spMkLst>
            <pc:docMk/>
            <pc:sldMk cId="308934941" sldId="3196"/>
            <ac:spMk id="2" creationId="{18C3B3D5-A210-71DD-0F5E-14C515E7DD23}"/>
          </ac:spMkLst>
        </pc:spChg>
        <pc:spChg chg="add mod">
          <ac:chgData name="Sam Frith" userId="2c242eae-ae5c-435f-a397-8591d1472db8" providerId="ADAL" clId="{959547CE-87A7-4C17-919B-54CB53CCFDA9}" dt="2026-06-30T12:16:11.392" v="4619" actId="1076"/>
          <ac:spMkLst>
            <pc:docMk/>
            <pc:sldMk cId="308934941" sldId="3196"/>
            <ac:spMk id="6" creationId="{66D8B38B-A7AF-F9A5-A4E6-923B9D5AE6A4}"/>
          </ac:spMkLst>
        </pc:spChg>
        <pc:picChg chg="add mod ord">
          <ac:chgData name="Sam Frith" userId="2c242eae-ae5c-435f-a397-8591d1472db8" providerId="ADAL" clId="{959547CE-87A7-4C17-919B-54CB53CCFDA9}" dt="2026-06-30T12:14:09.532" v="4605" actId="1076"/>
          <ac:picMkLst>
            <pc:docMk/>
            <pc:sldMk cId="308934941" sldId="3196"/>
            <ac:picMk id="5" creationId="{E07B9AC0-129F-944E-23C9-3AB48B3038E1}"/>
          </ac:picMkLst>
        </pc:picChg>
      </pc:sldChg>
      <pc:sldChg chg="addSp delSp modSp add mod">
        <pc:chgData name="Sam Frith" userId="2c242eae-ae5c-435f-a397-8591d1472db8" providerId="ADAL" clId="{959547CE-87A7-4C17-919B-54CB53CCFDA9}" dt="2026-06-30T12:16:27.984" v="4623" actId="14100"/>
        <pc:sldMkLst>
          <pc:docMk/>
          <pc:sldMk cId="1821596906" sldId="3197"/>
        </pc:sldMkLst>
        <pc:spChg chg="mod">
          <ac:chgData name="Sam Frith" userId="2c242eae-ae5c-435f-a397-8591d1472db8" providerId="ADAL" clId="{959547CE-87A7-4C17-919B-54CB53CCFDA9}" dt="2026-06-30T12:14:55.941" v="4614" actId="1076"/>
          <ac:spMkLst>
            <pc:docMk/>
            <pc:sldMk cId="1821596906" sldId="3197"/>
            <ac:spMk id="2" creationId="{ED5DE684-8BBB-1B47-14F6-E4C77B68030A}"/>
          </ac:spMkLst>
        </pc:spChg>
        <pc:spChg chg="add mod">
          <ac:chgData name="Sam Frith" userId="2c242eae-ae5c-435f-a397-8591d1472db8" providerId="ADAL" clId="{959547CE-87A7-4C17-919B-54CB53CCFDA9}" dt="2026-06-30T12:13:16.851" v="4580" actId="478"/>
          <ac:spMkLst>
            <pc:docMk/>
            <pc:sldMk cId="1821596906" sldId="3197"/>
            <ac:spMk id="4" creationId="{8F93BFE3-415F-17D6-5B2C-A9617D9FDF34}"/>
          </ac:spMkLst>
        </pc:spChg>
        <pc:spChg chg="add mod">
          <ac:chgData name="Sam Frith" userId="2c242eae-ae5c-435f-a397-8591d1472db8" providerId="ADAL" clId="{959547CE-87A7-4C17-919B-54CB53CCFDA9}" dt="2026-06-30T12:16:27.984" v="4623" actId="14100"/>
          <ac:spMkLst>
            <pc:docMk/>
            <pc:sldMk cId="1821596906" sldId="3197"/>
            <ac:spMk id="8" creationId="{55DAFBE0-AF5D-EC6D-C3DE-F842FC2E1444}"/>
          </ac:spMkLst>
        </pc:spChg>
        <pc:picChg chg="add mod">
          <ac:chgData name="Sam Frith" userId="2c242eae-ae5c-435f-a397-8591d1472db8" providerId="ADAL" clId="{959547CE-87A7-4C17-919B-54CB53CCFDA9}" dt="2026-06-30T12:15:00.382" v="4615" actId="1076"/>
          <ac:picMkLst>
            <pc:docMk/>
            <pc:sldMk cId="1821596906" sldId="3197"/>
            <ac:picMk id="7" creationId="{5AC24C57-8DA3-43B3-0AB3-9888D880D194}"/>
          </ac:picMkLst>
        </pc:picChg>
      </pc:sldChg>
      <pc:sldChg chg="addSp delSp modSp add mod ord">
        <pc:chgData name="Sam Frith" userId="2c242eae-ae5c-435f-a397-8591d1472db8" providerId="ADAL" clId="{959547CE-87A7-4C17-919B-54CB53CCFDA9}" dt="2026-06-30T12:22:30.645" v="4693"/>
        <pc:sldMkLst>
          <pc:docMk/>
          <pc:sldMk cId="3411729621" sldId="3198"/>
        </pc:sldMkLst>
        <pc:spChg chg="mod">
          <ac:chgData name="Sam Frith" userId="2c242eae-ae5c-435f-a397-8591d1472db8" providerId="ADAL" clId="{959547CE-87A7-4C17-919B-54CB53CCFDA9}" dt="2026-06-30T12:22:16.294" v="4691" actId="1076"/>
          <ac:spMkLst>
            <pc:docMk/>
            <pc:sldMk cId="3411729621" sldId="3198"/>
            <ac:spMk id="2" creationId="{E10A8EE3-A012-FE88-F063-C171D63FBE44}"/>
          </ac:spMkLst>
        </pc:spChg>
        <pc:spChg chg="mod">
          <ac:chgData name="Sam Frith" userId="2c242eae-ae5c-435f-a397-8591d1472db8" providerId="ADAL" clId="{959547CE-87A7-4C17-919B-54CB53CCFDA9}" dt="2026-06-30T12:22:09.274" v="4690" actId="1076"/>
          <ac:spMkLst>
            <pc:docMk/>
            <pc:sldMk cId="3411729621" sldId="3198"/>
            <ac:spMk id="8" creationId="{7430E301-85BE-CA0A-6339-81DFBBE8684A}"/>
          </ac:spMkLst>
        </pc:spChg>
        <pc:picChg chg="add mod ord">
          <ac:chgData name="Sam Frith" userId="2c242eae-ae5c-435f-a397-8591d1472db8" providerId="ADAL" clId="{959547CE-87A7-4C17-919B-54CB53CCFDA9}" dt="2026-06-30T12:22:04.972" v="4689" actId="1076"/>
          <ac:picMkLst>
            <pc:docMk/>
            <pc:sldMk cId="3411729621" sldId="3198"/>
            <ac:picMk id="5" creationId="{0F4DE5B8-0417-7396-7360-6F638A1E1057}"/>
          </ac:picMkLst>
        </pc:picChg>
      </pc:sldChg>
      <pc:sldChg chg="addSp delSp modSp add mod">
        <pc:chgData name="Sam Frith" userId="2c242eae-ae5c-435f-a397-8591d1472db8" providerId="ADAL" clId="{959547CE-87A7-4C17-919B-54CB53CCFDA9}" dt="2026-06-30T13:16:17.510" v="5283" actId="1076"/>
        <pc:sldMkLst>
          <pc:docMk/>
          <pc:sldMk cId="2295368439" sldId="3199"/>
        </pc:sldMkLst>
        <pc:spChg chg="mod">
          <ac:chgData name="Sam Frith" userId="2c242eae-ae5c-435f-a397-8591d1472db8" providerId="ADAL" clId="{959547CE-87A7-4C17-919B-54CB53CCFDA9}" dt="2026-06-30T13:15:50.290" v="5279" actId="20577"/>
          <ac:spMkLst>
            <pc:docMk/>
            <pc:sldMk cId="2295368439" sldId="3199"/>
            <ac:spMk id="2" creationId="{5AC0E6CD-51B0-0C19-1FA2-B49A3957983A}"/>
          </ac:spMkLst>
        </pc:spChg>
        <pc:spChg chg="add mod">
          <ac:chgData name="Sam Frith" userId="2c242eae-ae5c-435f-a397-8591d1472db8" providerId="ADAL" clId="{959547CE-87A7-4C17-919B-54CB53CCFDA9}" dt="2026-06-30T13:15:54.710" v="5280" actId="14100"/>
          <ac:spMkLst>
            <pc:docMk/>
            <pc:sldMk cId="2295368439" sldId="3199"/>
            <ac:spMk id="4" creationId="{AB030201-1419-BE64-9089-B771F3D01406}"/>
          </ac:spMkLst>
        </pc:spChg>
        <pc:graphicFrameChg chg="add mod modGraphic">
          <ac:chgData name="Sam Frith" userId="2c242eae-ae5c-435f-a397-8591d1472db8" providerId="ADAL" clId="{959547CE-87A7-4C17-919B-54CB53CCFDA9}" dt="2026-06-30T13:16:17.510" v="5283" actId="1076"/>
          <ac:graphicFrameMkLst>
            <pc:docMk/>
            <pc:sldMk cId="2295368439" sldId="3199"/>
            <ac:graphicFrameMk id="5" creationId="{8B6C4EEE-527D-5BB0-BD5D-8BC0F89CFA85}"/>
          </ac:graphicFrameMkLst>
        </pc:graphicFrameChg>
      </pc:sldChg>
      <pc:sldChg chg="addSp modSp new mod ord">
        <pc:chgData name="Sam Frith" userId="2c242eae-ae5c-435f-a397-8591d1472db8" providerId="ADAL" clId="{959547CE-87A7-4C17-919B-54CB53CCFDA9}" dt="2026-06-30T13:35:48.626" v="5313"/>
        <pc:sldMkLst>
          <pc:docMk/>
          <pc:sldMk cId="595192232" sldId="3200"/>
        </pc:sldMkLst>
        <pc:spChg chg="mod">
          <ac:chgData name="Sam Frith" userId="2c242eae-ae5c-435f-a397-8591d1472db8" providerId="ADAL" clId="{959547CE-87A7-4C17-919B-54CB53CCFDA9}" dt="2026-06-30T13:35:32.604" v="5310" actId="1076"/>
          <ac:spMkLst>
            <pc:docMk/>
            <pc:sldMk cId="595192232" sldId="3200"/>
            <ac:spMk id="2" creationId="{4DD87FE9-F620-1586-9A15-DDCFF997518D}"/>
          </ac:spMkLst>
        </pc:spChg>
        <pc:spChg chg="mod">
          <ac:chgData name="Sam Frith" userId="2c242eae-ae5c-435f-a397-8591d1472db8" providerId="ADAL" clId="{959547CE-87A7-4C17-919B-54CB53CCFDA9}" dt="2026-06-30T13:35:27.247" v="5309" actId="5793"/>
          <ac:spMkLst>
            <pc:docMk/>
            <pc:sldMk cId="595192232" sldId="3200"/>
            <ac:spMk id="3" creationId="{A51B6371-1947-28CC-5D68-697FEC14C6DE}"/>
          </ac:spMkLst>
        </pc:spChg>
        <pc:picChg chg="add mod">
          <ac:chgData name="Sam Frith" userId="2c242eae-ae5c-435f-a397-8591d1472db8" providerId="ADAL" clId="{959547CE-87A7-4C17-919B-54CB53CCFDA9}" dt="2026-06-30T13:35:15.483" v="5307" actId="1076"/>
          <ac:picMkLst>
            <pc:docMk/>
            <pc:sldMk cId="595192232" sldId="3200"/>
            <ac:picMk id="5" creationId="{F519327C-9ABE-F897-7784-348B1A4E9F46}"/>
          </ac:picMkLst>
        </pc:picChg>
      </pc:sldChg>
      <pc:sldChg chg="add">
        <pc:chgData name="Sam Frith" userId="2c242eae-ae5c-435f-a397-8591d1472db8" providerId="ADAL" clId="{959547CE-87A7-4C17-919B-54CB53CCFDA9}" dt="2026-06-30T13:35:40.707" v="5311" actId="2890"/>
        <pc:sldMkLst>
          <pc:docMk/>
          <pc:sldMk cId="3520040493" sldId="3201"/>
        </pc:sldMkLst>
      </pc:sldChg>
      <pc:sldChg chg="add ord">
        <pc:chgData name="Sam Frith" userId="2c242eae-ae5c-435f-a397-8591d1472db8" providerId="ADAL" clId="{959547CE-87A7-4C17-919B-54CB53CCFDA9}" dt="2026-06-30T13:36:14.046" v="5316"/>
        <pc:sldMkLst>
          <pc:docMk/>
          <pc:sldMk cId="3988801684" sldId="3202"/>
        </pc:sldMkLst>
      </pc:sldChg>
      <pc:sldChg chg="add ord">
        <pc:chgData name="Sam Frith" userId="2c242eae-ae5c-435f-a397-8591d1472db8" providerId="ADAL" clId="{959547CE-87A7-4C17-919B-54CB53CCFDA9}" dt="2026-06-30T13:36:30.432" v="5319"/>
        <pc:sldMkLst>
          <pc:docMk/>
          <pc:sldMk cId="904883961" sldId="3203"/>
        </pc:sldMkLst>
      </pc:sldChg>
      <pc:sldChg chg="addSp delSp modSp new mod">
        <pc:chgData name="Sam Frith" userId="2c242eae-ae5c-435f-a397-8591d1472db8" providerId="ADAL" clId="{959547CE-87A7-4C17-919B-54CB53CCFDA9}" dt="2026-07-02T13:45:23.942" v="5330" actId="1076"/>
        <pc:sldMkLst>
          <pc:docMk/>
          <pc:sldMk cId="2008734865" sldId="3204"/>
        </pc:sldMkLst>
        <pc:spChg chg="del">
          <ac:chgData name="Sam Frith" userId="2c242eae-ae5c-435f-a397-8591d1472db8" providerId="ADAL" clId="{959547CE-87A7-4C17-919B-54CB53CCFDA9}" dt="2026-07-02T13:44:16.170" v="5321" actId="22"/>
          <ac:spMkLst>
            <pc:docMk/>
            <pc:sldMk cId="2008734865" sldId="3204"/>
            <ac:spMk id="3" creationId="{6304E75E-3B1D-A707-0A46-CBB847D8DC24}"/>
          </ac:spMkLst>
        </pc:spChg>
        <pc:spChg chg="add mod">
          <ac:chgData name="Sam Frith" userId="2c242eae-ae5c-435f-a397-8591d1472db8" providerId="ADAL" clId="{959547CE-87A7-4C17-919B-54CB53CCFDA9}" dt="2026-07-02T13:45:23.942" v="5330" actId="1076"/>
          <ac:spMkLst>
            <pc:docMk/>
            <pc:sldMk cId="2008734865" sldId="3204"/>
            <ac:spMk id="6" creationId="{931AA543-4716-FD8D-4032-B36298352F82}"/>
          </ac:spMkLst>
        </pc:spChg>
        <pc:picChg chg="add mod ord">
          <ac:chgData name="Sam Frith" userId="2c242eae-ae5c-435f-a397-8591d1472db8" providerId="ADAL" clId="{959547CE-87A7-4C17-919B-54CB53CCFDA9}" dt="2026-07-02T13:44:29.058" v="5324" actId="1076"/>
          <ac:picMkLst>
            <pc:docMk/>
            <pc:sldMk cId="2008734865" sldId="3204"/>
            <ac:picMk id="5" creationId="{83857271-2A83-5F72-BBFE-F22ADA77D765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30T12:19:19.5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567 0 24575,'0'5'0,"-1"-1"0,1 1 0,-1 0 0,0-1 0,0 1 0,0-1 0,-1 0 0,1 1 0,-1-1 0,0 0 0,0 0 0,-1 0 0,1 0 0,-7 7 0,-1-1 0,0 0 0,-1-1 0,-18 12 0,21-16 0,0 1 0,0 0 0,0 0 0,1 0 0,0 1 0,0 0 0,1 1 0,0-1 0,-8 13 0,12-14 0,0 0 0,1 1 0,0-1 0,0 0 0,0 0 0,0 1 0,1-1 0,0 1 0,2 8 0,-2-9 0,1 0 0,-1 1 0,0-1 0,0 0 0,-1 0 0,0 0 0,-2 7 0,2-11 0,0 0 0,0 0 0,0 0 0,0 0 0,-1-1 0,1 1 0,-1 0 0,1 0 0,-1-1 0,0 1 0,1-1 0,-1 0 0,0 1 0,0-1 0,0 0 0,0 0 0,0 0 0,0 0 0,-1-1 0,1 1 0,0 0 0,0-1 0,-4 1 0,2-1 0,0 1 0,-1 0 0,1 0 0,0 1 0,0-1 0,0 1 0,1 0 0,-1 0 0,0 0 0,1 1 0,-1-1 0,1 1 0,0 0 0,0 0 0,0 0 0,0 0 0,0 0 0,1 1 0,-1-1 0,1 1 0,0 0 0,0 0 0,-1 4 0,-1 6 0,0 1 0,1 0 0,1 0 0,0 0 0,0 17 0,2-19 0,-1-11 0,1-1 0,0 1 0,0 0 0,-1 0 0,1 0 0,-1 0 0,0 0 0,1-1 0,-1 1 0,0 0 0,0 0 0,0-1 0,0 1 0,0-1 0,-1 1 0,1-1 0,0 1 0,-1-1 0,1 0 0,-1 0 0,1 0 0,-1 0 0,0 0 0,1 0 0,-1 0 0,0 0 0,0-1 0,-3 2 0,-5 0 0,0 0 0,-1-1 0,0 0 0,-14-1 0,-10 1 0,-75 13 0,173-49 0,-60 33 0,0-1 0,-1 0 0,1 0 0,-1 0 0,0 0 0,0 0 0,0 0 0,0-1 0,0 1 0,-1-1 0,1 1 0,-1-1 0,0 0 0,0 0 0,-1 1 0,1-1 0,-1-4 0,0 4 0,1 1 0,-1-1 0,1 1 0,-1-1 0,1 1 0,0 0 0,0-1 0,0 1 0,1 0 0,-1 0 0,1 0 0,0 0 0,0 0 0,0 0 0,0 0 0,0 1 0,1-1 0,-1 1 0,6-5 0,-2 3 0,1 1 0,-1 0 0,1 0 0,-1 0 0,1 1 0,0 0 0,0 0 0,0 1 0,0 0 0,0 0 0,1 0 0,-1 1 0,7 1 0,-13-1 0,0 0 0,0 1 0,-1-1 0,1 0 0,0 1 0,-1-1 0,1 1 0,0-1 0,-1 1 0,1-1 0,-1 1 0,1 0 0,-1-1 0,1 1 0,-1 0 0,1-1 0,-1 1 0,1 0 0,-1 0 0,0-1 0,0 1 0,1 0 0,-1 0 0,0 0 0,0-1 0,0 1 0,0 0 0,0 0 0,0 0 0,0-1 0,0 1 0,0 0 0,0 0 0,-1 0 0,1-1 0,0 1 0,0 0 0,-1 0 0,1-1 0,-1 1 0,1 0 0,0-1 0,-1 1 0,1 0 0,-1-1 0,0 1 0,1-1 0,-1 1 0,1-1 0,-2 1 0,0 1 0,0 0 0,1 0 0,-1 0 0,0-1 0,0 1 0,0-1 0,0 1 0,0-1 0,-1 0 0,1 0 0,0 0 0,-1 0 0,1 0 0,-1-1 0,1 1 0,0-1 0,-4 1 0,1-3 6,0 1 0,-1-1 0,1 0 0,0-1-1,0 0 1,0 1 0,1-1 0,-7-6 0,-11-5-1424,6 5-5408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3:59.9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4:10.1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22 577 24575,'-2'-73'0,"0"36"0,2 0 0,5-46 0,-1 69 0,0 0 0,0 0 0,2 0 0,0 1 0,0 0 0,1 1 0,10-15 0,23-46 0,-40 73 0,0 0 0,0 0 0,0 0 0,0 0 0,0 0 0,0 0 0,0 1 0,0-1 0,0 0 0,0 0 0,0 0 0,0 0 0,0 0 0,0 0 0,0 0 0,0 0 0,0 1 0,0-1 0,0 0 0,0 0 0,0 0 0,0 0 0,0 0 0,0 0 0,1 0 0,-1 0 0,0 0 0,0 0 0,0 1 0,0-1 0,0 0 0,0 0 0,0 0 0,0 0 0,0 0 0,0 0 0,1 0 0,-1 0 0,0 0 0,0 0 0,0 0 0,0 0 0,0 0 0,0 0 0,0 0 0,0 0 0,1 0 0,-1 0 0,0 0 0,0 0 0,0 0 0,0 0 0,0 0 0,0 0 0,0 0 0,1 0 0,1 20 0,1 25 0,-4-25 0,0 0 0,-1 0 0,-1-1 0,0 1 0,-2-1 0,0 1 0,-2-1 0,0-1 0,-1 1 0,0-1 0,-14 20 0,16-28 0,1-1 0,0 1 0,1 0 0,0 0 0,1 1 0,0-1 0,-2 11 0,-7 23 0,6-126 0,6 69 0,1 0 0,0 0 0,1 0 0,0 0 0,1 0 0,1 0 0,0 0 0,1 1 0,0 0 0,1 0 0,0 0 0,1 1 0,8-12 0,-7 9 0,-1 0 0,-1-1 0,0-1 0,-1 1 0,-1-1 0,0 1 0,-1-1 0,-1 0 0,0 0 0,-1-27 0,0 19 0,1 0 0,1 0 0,9-37 0,-12 60 0,0 1 0,0 0 0,1-1 0,-1 1 0,0-1 0,0 1 0,0 0 0,0-1 0,1 1 0,-1-1 0,0 1 0,0 0 0,1-1 0,-1 1 0,0 0 0,0 0 0,1-1 0,-1 1 0,0 0 0,1 0 0,-1-1 0,0 1 0,1 0 0,-1 0 0,1 0 0,-1 0 0,0 0 0,1-1 0,-1 1 0,1 0 0,-1 0 0,0 0 0,1 0 0,-1 0 0,1 0 0,-1 0 0,1 1 0,17 10 0,16 29 0,-29-35 0,28 28-1365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4:22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42 416 24575,'0'-65'0,"3"-1"0,3 2 0,14-66 0,-18 125 0,-1 1 0,0-1 0,1 1 0,0 0 0,0 0 0,0 0 0,1 0 0,-1 0 0,1 0 0,0 1 0,0-1 0,0 1 0,1 0 0,-1 0 0,1 0 0,0 0 0,0 0 0,0 1 0,0 0 0,5-2 0,-2 1 0,1 0 0,0 1 0,0 0 0,0 0 0,0 1 0,0 0 0,0 0 0,0 1 0,0 0 0,15 2 0,-21-2 0,-1 0 0,1 0 0,0 0 0,0 1 0,0-1 0,-1 0 0,1 1 0,0 0 0,-1-1 0,1 1 0,0 0 0,-1 0 0,1-1 0,-1 1 0,1 1 0,-1-1 0,0 0 0,1 0 0,-1 0 0,0 1 0,0-1 0,0 0 0,0 1 0,0 0 0,0-1 0,1 4 0,-2-2 0,0 0 0,0-1 0,0 1 0,0 0 0,-1 0 0,0 0 0,1-1 0,-1 1 0,0 0 0,0-1 0,0 1 0,-1-1 0,1 1 0,-1-1 0,-1 3 0,-6 7 0,-1 0 0,0-1 0,-1 0 0,0-1 0,-16 12 0,-9 1 0,23-15 0,1-1 0,0 2 0,1-1 0,0 2 0,0-1 0,-17 22 0,25-27 0,0 0 0,1-1 0,-1 1 0,-1-1 0,1 0 0,0 0 0,-1 0 0,-4 2 0,8-5 0,0 1 0,-1-1 0,1 0 0,-1 0 0,1 0 0,0 0 0,-1 0 0,1 0 0,-1 0 0,1 0 0,-1 0 0,1 0 0,0 0 0,-1 0 0,1 0 0,-1 0 0,1 0 0,-1 0 0,1 0 0,0 0 0,-1 0 0,1-1 0,0 1 0,-1 0 0,1 0 0,-1 0 0,1-1 0,0 1 0,-1 0 0,1-1 0,0 1 0,-1-1 0,-4-26 0,6 15 0,0 1 0,1-1 0,1 0 0,0 1 0,0 0 0,1-1 0,9-16 0,-13 28 0,0 0 0,0 0 0,0 0 0,0 0 0,0 0 0,0-1 0,0 1 0,0 0 0,0 0 0,0 0 0,0 0 0,0 0 0,0 0 0,0-1 0,0 1 0,0 0 0,0 0 0,1 0 0,-1 0 0,0 0 0,0 0 0,0 0 0,0-1 0,0 1 0,0 0 0,0 0 0,0 0 0,1 0 0,-1 0 0,0 0 0,0 0 0,0 0 0,0 0 0,0 0 0,0 0 0,1 0 0,-1 0 0,0 0 0,0 0 0,0 0 0,0 0 0,0 0 0,0 0 0,1 0 0,-1 0 0,0 0 0,0 0 0,0 0 0,0 0 0,0 0 0,1 0 0,-1 0 0,0 0 0,0 0 0,0 0 0,0 0 0,0 1 0,0-1 0,0 0 0,0 0 0,1 0 0,-1 0 0,0 0 0,4 14 0,-1 19 0,-3-23 0,0-1 0,-1 1 0,0-1 0,0 1 0,-1-1 0,0 0 0,-1 0 0,0 0 0,0 0 0,-1 0 0,-6 11 0,10-20 0,-1 0 0,1 1 0,0-1 0,0 1 0,-1 0 0,1-1 0,0 1 0,0-1 0,0 1 0,0-1 0,0 1 0,0-1 0,0 1 0,0 0 0,0-1 0,0 1 0,0-1 0,0 1 0,0-1 0,0 1 0,0 0 0,1-1 0,-1 1 0,0-1 0,0 1 0,1-1 0,-1 1 0,0-1 0,1 1 0,-1-1 0,0 0 0,1 1 0,-1-1 0,1 1 0,-1-1 0,1 0 0,-1 1 0,1-1 0,-1 0 0,1 0 0,-1 1 0,1-1 0,-1 0 0,1 0 0,-1 0 0,1 0 0,0 0 0,-1 0 0,1 0 0,-1 0 0,2 0 0,37 1 0,-31-2 0,8 1-119,-10 0 6,1 1 0,-1-1-1,1-1 1,-1 1 0,1-1 0,-1-1-1,1 1 1,-1-1 0,0 0-1,11-5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4:26.6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0 268 24446,'0'264'0,"184"-532"0,-184 4 0,-184 532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4:28.0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37 24575,'0'-7'0,"0"-6"0,0-4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4:28.9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56 1 24575,'-3'0'0,"-5"3"0,-5 6 0,-3 0 0,1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3:50.3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3:52.8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 0 24575,'-4'0'0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3:54.5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4:33.8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1 457 24575,'3'-1'0,"1"1"0,0-2 0,0 1 0,-1 0 0,1-1 0,0 0 0,-1 0 0,0 0 0,1 0 0,-1 0 0,0-1 0,0 0 0,0 1 0,-1-1 0,1 0 0,-1 0 0,1 0 0,-1-1 0,0 1 0,0-1 0,0 1 0,-1-1 0,2-6 0,4-6 0,-1 1 0,-1-2 0,-1 1 0,3-23 0,-5 26 0,-2 7 0,1-1 0,0 0 0,0 0 0,1 0 0,0 0 0,3-6 0,-4 10 0,1 1 0,0 0 0,0-1 0,0 1 0,0 0 0,0 0 0,0 0 0,0 0 0,1 0 0,-1 0 0,1 1 0,-1-1 0,1 1 0,0 0 0,0-1 0,-1 1 0,6-1 0,10-5 0,-16 0 0,-27-5 0,-12-6 0,33 14 0,0-1 0,0 0 0,0-1 0,1 1 0,0-1 0,0 1 0,0-1 0,1 0 0,0 0 0,0 0 0,0 0 0,1 0 0,0-1 0,0 1 0,1 0 0,0-1 0,0 1 0,0 0 0,1-1 0,1-7 0,-2 13-41,0 1 0,0-1-1,0 1 1,0-1-1,0 1 1,1-1 0,-1 1-1,0-1 1,0 1 0,0-1-1,1 1 1,-1-1-1,0 1 1,0 0 0,1-1-1,-1 1 1,0-1 0,1 1-1,-1 0 1,0-1-1,1 1 1,-1 0 0,1-1-1,-1 1 1,0 0 0,1 0-1,-1 0 1,1-1-1,-1 1 1,1 0 0,-1 0-1,1 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30T12:19:21.1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4:37.3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0 177 24119,'74'170'0,"-94"-517"0,-34 524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4:38.0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24575,'0'4'0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4:04.0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4:06.0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1 364 24575,'0'-3'0,"1"-1"0,0 1 0,0-1 0,0 1 0,0 0 0,0-1 0,1 1 0,0 0 0,0 0 0,-1 0 0,2 0 0,-1 0 0,0 1 0,0-1 0,4-2 0,18-28 0,-17 13 0,-1 0 0,-1-1 0,-1 1 0,-1-1 0,2-33 0,-3 29 0,-1 19-62,0-1 0,1 1-1,0-1 1,0 1-1,0 0 1,1 0 0,0 0-1,1 0 1,6-9 0,-5 6-680,6-8-6084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5:24.4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5:26.9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94 1 24575,'0'3'0,"0"5"0,0 5 0,-4-1 0,0 6 0,-1 2 0,-5 2 0,-5-3 0,0-1 0,2-1 0,4 1 0,3 1 0,3 3 0,-2-1 0,1-1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5:29.6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24575,'7'0'0,"6"0"0,4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5:30.1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5:30.9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159 8 24575,'-6'0'0,"-7"0"0,-8 0 0,-3 0 0,-1 0 0,-1 0 0,2-3 0,4-2-8191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5:32.2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30T12:19:02.8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445 0 24575,'-8'3'0,"0"0"0,0-1 0,0 0 0,0-1 0,-1 0 0,1 0 0,0-1 0,0 0 0,-15-2 0,16 1 0,0 1 0,-1-1 0,1 1 0,0 0 0,-1 1 0,1 0 0,0 0 0,0 1 0,0-1 0,0 2 0,0-1 0,-9 5 0,12-4 0,1 0 0,-1 0 0,1 0 0,0 0 0,0 1 0,0-1 0,1 1 0,-1 0 0,-2 5 0,4-6 0,-1 1 0,0-1 0,0 1 0,0-1 0,-1 0 0,1 0 0,-1 0 0,0 0 0,0-1 0,0 1 0,0-1 0,0 0 0,-1 0 0,-3 2 0,-7 5 0,30-10 0,33-13 0,-48 13 0,1 0 0,-1 0 0,1 1 0,-1-1 0,1-1 0,-1 1 0,0 0 0,0 0 0,1-1 0,-1 1 0,0 0 0,0-1 0,0 1 0,0-1 0,0 1 0,-1-1 0,1 0 0,0 1 0,-1-1 0,1 0 0,-1 1 0,0-1 0,0 0 0,1 0 0,-1 0 0,0 1 0,0-1 0,-1 0 0,1 0 0,0 1 0,-1-1 0,1 0 0,-1 0 0,1 1 0,-1-1 0,0 1 0,1-1 0,-1 0 0,0 1 0,0 0 0,0-1 0,-1 1 0,1-1 0,0 1 0,0 0 0,-1 0 0,1 0 0,-1 0 0,1 0 0,-1 0 0,1 0 0,-1 0 0,1 1 0,-1-1 0,0 1 0,0-1 0,1 1 0,-1-1 0,0 1 0,0 0 0,1 0 0,-3 0 0,-9-1-7,0 1 0,0 0 0,-1 1 1,1 1-1,0 0 0,0 0 0,1 1 0,-22 8 0,-12 3-1296,28-10-5523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5:33.4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 1 24575,'-4'0'0,"-4"0"0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30T12:19:04.9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244 1 24575,'-2'0'0,"-1"2"0,0 3 0,-1 1 0,-3-1 0,-2-1 0,-5-1 0,-1-2 0,-1 0 0,-2-1 0,-7 0 0,-6 0 0,-4 0 0,1 0 0,6-1-8191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30T12:19:07.2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78 1 24575,'-7'0'0,"-4"0"0,-3 0 0,-1 0 0,-1 0 0,1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30T12:19:27.7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87 0 24575,'-3'0'0,"0"3"0,0 2 0,-3 3 0,-4 0 0,-2-1 0,1 0 0,2 1 0,1 0 0,1 0 0,1-1 0,-3-1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30T12:19:33.3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1 335 24575,'0'-3'0,"0"0"0,0 0 0,0 0 0,0 0 0,1 0 0,-1 0 0,1 0 0,0 1 0,-1-1 0,1 0 0,1 0 0,-1 1 0,0-1 0,1 1 0,-1-1 0,3-2 0,0 2 0,0 0 0,0 0 0,0 0 0,1 1 0,-1 0 0,1-1 0,-1 1 0,8-1 0,-10 2 0,0 0 0,0 1 0,0-1 0,-1 0 0,1 0 0,0 0 0,-1 0 0,1-1 0,-1 1 0,1 0 0,-1-1 0,1 1 0,-1 0 0,0-1 0,0 0 0,0 1 0,0-1 0,0 0 0,0 0 0,0 1 0,0-3 0,2-43 0,-4 43 0,1 0 0,-1 0 0,1 0 0,0 0 0,1 0 0,-1 0 0,1 0 0,0 0 0,0 0 0,0 0 0,0 0 0,0 0 0,1 0 0,0 1 0,2-5 0,4 0 0,-1 0 0,0 0 0,-1 0 0,0 0 0,0-1 0,5-10 0,-12 73 0,2-24 0,-2-10 0,0-13 0,1 0 0,0 0 0,0-1 0,0 1 0,1 0 0,2 11 0,-3-18 0,0 0 0,0 0 0,0 0 0,0 1 0,0-1 0,1 0 0,-1 0 0,0 0 0,0 0 0,0 0 0,0 0 0,0 1 0,0-1 0,0 0 0,1 0 0,-1 0 0,0 0 0,0 0 0,0 0 0,0 0 0,1 0 0,-1 0 0,0 0 0,0 0 0,0 0 0,0 0 0,1 0 0,-1 0 0,0 0 0,0 0 0,0 0 0,0 0 0,0 0 0,1 0 0,-1 0 0,0 0 0,0 0 0,0 0 0,0 0 0,1 0 0,-1 0 0,0 0 0,0-1 0,0 1 0,0 0 0,0 0 0,0 0 0,0 0 0,1 0 0,-1-1 0,10-11 0,6-14 0,-15 26 0,3-11 0,0-1 0,0 1 0,-1-1-1,0 0 1,-1 0 0,0 0 0,-1 0-1,-1-17 1,4-20-1363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3:47.7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6T13:53:57.7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C0DDE-0662-423D-83C8-3FFAF1962DA0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A3F94-092A-4B30-803F-E092F7163A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676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3F94-092A-4B30-803F-E092F7163A5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184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3F94-092A-4B30-803F-E092F7163A5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448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A4C1D-F3AE-1E1B-7AF4-21F99AE4A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78C37B-A088-4ADA-66E4-2BA2F07C9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76F4F2-8A6D-40CB-0D39-85B574810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8DF4E-713D-CCFF-24A9-0373B2FD32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3F94-092A-4B30-803F-E092F7163A5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259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3F94-092A-4B30-803F-E092F7163A5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2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1D347-AD96-C45E-F1EA-FCB12ACD2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  <a:latin typeface="Pathie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6F4F-DA42-E471-2E34-949D4F2E2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Givonic Regular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67859-8B8A-C30C-5064-F978ECC46A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822" y="6356350"/>
            <a:ext cx="2743200" cy="365125"/>
          </a:xfrm>
        </p:spPr>
        <p:txBody>
          <a:bodyPr/>
          <a:lstStyle/>
          <a:p>
            <a:fld id="{D73D849A-0F15-4CDF-B056-7BBAF78F2A7F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15C8C-5D56-480A-6C86-4DE8D9DE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BDDDF-7E03-90BD-6731-32E33F042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D0A89A25-439B-4565-F6E8-989B25CAE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66461" cy="2387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2C37093-CEB5-F28B-842D-786DEE2EF4C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381501"/>
            <a:ext cx="12192000" cy="14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3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799B-C752-E4AF-B2EA-4CD18E6E9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F1FC39-BECA-88DC-BB56-6DDCE9909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90AB1-C917-607B-1C81-AEC2C8A9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CF5E7-E613-E323-C0C9-021F5D7C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12497-EC26-5555-7700-0B07E328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5A0FC36F-410C-FFE5-4C22-FBAD0DE3DB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809"/>
            <a:ext cx="1928655" cy="9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81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22B4DA-3E9D-8CEB-C9E8-C497899023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992BA-DD12-057A-DD7C-BF4A517FE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E862D-B16F-CBA3-2533-C3C0C8263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5C79B-BA46-D1DF-85A0-72D94AAC9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B8FB9-B744-F926-2FC8-22472738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56606D47-4759-860A-74BD-BF70EB748F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809"/>
            <a:ext cx="1928655" cy="9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9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0F44-F50F-3729-EEA7-597C7B856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29E38-A89B-2D85-2850-0ED8C9A09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C70A1-2598-DDBA-06F9-1D5C79C0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A3F35-B409-3938-8283-F319C54A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F46BE-B7E8-8A06-13A8-848AEECDB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CD1030CE-52AD-245A-0077-6B82BB854A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809"/>
            <a:ext cx="1928655" cy="9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88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96DA3-B7D8-A342-0825-0E4BE1ACA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2C9A-9FDA-D993-1365-4978FBDF0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noFill/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41019-D887-B6F2-7C7F-9BC115F9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B60FE-7146-9E01-12B6-4864F6675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23A9B-9EBE-5FB0-9D9C-217CA5BF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FD674093-FCB8-92DC-3FD2-0C8DD05C49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" y="6053507"/>
            <a:ext cx="1673431" cy="80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0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88832-810A-4132-26B4-76404E0CE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0BF19-8401-A3B6-6712-C651EFABC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CC0FF-7F0B-BF75-A07F-701360662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61E7D-35D7-87E9-5BCD-1D1DA1AAC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100AA-BB4C-0BFD-4168-0FFDF81B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5205B-6F3C-184F-C872-C6AE2E21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7AC2D950-351B-DE7B-CE3E-72E0352D0C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809"/>
            <a:ext cx="1928655" cy="9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6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E59CB-51BF-7C3F-4A6C-8E3A25E1E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024FF-F9D5-458F-755A-9B069ED6F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B2D8-B1F6-07EA-D62F-6B5D4F92E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A5C953-FF1F-E183-1A51-656BF8A551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4FEDA1-FBB3-BCA2-4D1A-C044AA653B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FC0AF-AE79-D3F9-4F36-FC4162AC9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7D44BA-CFC2-31B3-12A4-D5CE13A19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934A16-FCC5-3159-51FE-B0CE87A5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D6541B87-211D-61CA-E328-42148C02CB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809"/>
            <a:ext cx="1928655" cy="9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D99BD-3256-CB5C-91B6-4FA38E38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2E5A9-BF43-9B5F-C478-BE1D0B3D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B3AE7-0549-5686-CA60-91909D976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70490B-C614-FA21-94A5-AEAECFAB3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316F6551-9DBA-C501-673E-3F6EDA69F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809"/>
            <a:ext cx="1928655" cy="9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63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FC3530-A7BF-2613-92BC-07DB3757C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6BB392-029D-0D01-5D02-D13DBD06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A90B5-1337-1B10-3A93-655C23D4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C63A4490-0459-FF30-D4B3-24D22699E3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809"/>
            <a:ext cx="1928655" cy="9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9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6D86-22D5-54AC-2B4C-758E278F3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18ECF-B80E-D8FB-BA24-408113A91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A06FD-AC10-FAFB-E46D-F4C4F76D0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7090F-2D2B-E4A3-C1B1-83C208475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A6223-5B91-A0FF-52F8-05A0D9408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73931-BBD6-34BA-A92A-DDE3673B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1382B1F7-1873-8E5A-CD04-F2D70685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25" y="5915462"/>
            <a:ext cx="2220984" cy="106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60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A3EC1-38B4-75CB-CA9D-D7DF0940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B3887C-27C9-6CF8-2898-38F3FEE83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08FB5-EDF9-0DEC-B855-658654AEC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0ED4A-2D23-3D06-8412-EEDD3FDF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E34C3-BF8B-7483-B6FF-CE071236F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F00BA-2DE7-9882-D36A-A10C6DD5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699391A2-C5D5-BDBA-973F-E82BB0C7CD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809"/>
            <a:ext cx="1928655" cy="9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1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1CB2C-EA42-525A-B371-06E5681BC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64BED-A6BD-C282-79B7-F3BCF83F0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57C51-A1CE-9C8C-162D-6B90EF8187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3D849A-0F15-4CDF-B056-7BBAF78F2A7F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67AAC-0FC8-AE11-1B08-303160CBB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B2E7F-8FC4-EEF2-C570-D5C0F7028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80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athie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vonic Regular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vonic Regular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vonic Regular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vonic Regular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vonic Regular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customXml" Target="../ink/ink5.xml"/><Relationship Id="rId1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customXml" Target="../ink/ink2.xml"/><Relationship Id="rId12" Type="http://schemas.openxmlformats.org/officeDocument/2006/relationships/image" Target="../media/image20.png"/><Relationship Id="rId17" Type="http://schemas.openxmlformats.org/officeDocument/2006/relationships/customXml" Target="../ink/ink7.xml"/><Relationship Id="rId2" Type="http://schemas.openxmlformats.org/officeDocument/2006/relationships/image" Target="../media/image15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customXml" Target="../ink/ink3.xml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.xml"/><Relationship Id="rId18" Type="http://schemas.openxmlformats.org/officeDocument/2006/relationships/image" Target="../media/image220.png"/><Relationship Id="rId26" Type="http://schemas.openxmlformats.org/officeDocument/2006/relationships/image" Target="../media/image250.png"/><Relationship Id="rId39" Type="http://schemas.openxmlformats.org/officeDocument/2006/relationships/image" Target="../media/image30.png"/><Relationship Id="rId21" Type="http://schemas.openxmlformats.org/officeDocument/2006/relationships/image" Target="../media/image230.png"/><Relationship Id="rId34" Type="http://schemas.openxmlformats.org/officeDocument/2006/relationships/image" Target="../media/image28.png"/><Relationship Id="rId42" Type="http://schemas.openxmlformats.org/officeDocument/2006/relationships/image" Target="../media/image31.png"/><Relationship Id="rId7" Type="http://schemas.openxmlformats.org/officeDocument/2006/relationships/customXml" Target="../ink/ink9.xml"/><Relationship Id="rId2" Type="http://schemas.openxmlformats.org/officeDocument/2006/relationships/image" Target="../media/image24.png"/><Relationship Id="rId16" Type="http://schemas.openxmlformats.org/officeDocument/2006/relationships/image" Target="../media/image210.png"/><Relationship Id="rId20" Type="http://schemas.openxmlformats.org/officeDocument/2006/relationships/customXml" Target="../ink/ink17.xml"/><Relationship Id="rId29" Type="http://schemas.openxmlformats.org/officeDocument/2006/relationships/customXml" Target="../ink/ink22.xml"/><Relationship Id="rId41" Type="http://schemas.openxmlformats.org/officeDocument/2006/relationships/customXml" Target="../ink/ink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customXml" Target="../ink/ink12.xml"/><Relationship Id="rId24" Type="http://schemas.openxmlformats.org/officeDocument/2006/relationships/image" Target="../media/image240.png"/><Relationship Id="rId32" Type="http://schemas.openxmlformats.org/officeDocument/2006/relationships/customXml" Target="../ink/ink24.xml"/><Relationship Id="rId37" Type="http://schemas.openxmlformats.org/officeDocument/2006/relationships/customXml" Target="../ink/ink27.xml"/><Relationship Id="rId40" Type="http://schemas.openxmlformats.org/officeDocument/2006/relationships/customXml" Target="../ink/ink29.xml"/><Relationship Id="rId5" Type="http://schemas.openxmlformats.org/officeDocument/2006/relationships/customXml" Target="../ink/ink8.xml"/><Relationship Id="rId15" Type="http://schemas.openxmlformats.org/officeDocument/2006/relationships/customXml" Target="../ink/ink14.xml"/><Relationship Id="rId23" Type="http://schemas.openxmlformats.org/officeDocument/2006/relationships/customXml" Target="../ink/ink19.xml"/><Relationship Id="rId28" Type="http://schemas.openxmlformats.org/officeDocument/2006/relationships/image" Target="../media/image260.png"/><Relationship Id="rId36" Type="http://schemas.openxmlformats.org/officeDocument/2006/relationships/image" Target="../media/image29.png"/><Relationship Id="rId10" Type="http://schemas.openxmlformats.org/officeDocument/2006/relationships/image" Target="../media/image180.png"/><Relationship Id="rId19" Type="http://schemas.openxmlformats.org/officeDocument/2006/relationships/customXml" Target="../ink/ink16.xml"/><Relationship Id="rId31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customXml" Target="../ink/ink11.xml"/><Relationship Id="rId14" Type="http://schemas.openxmlformats.org/officeDocument/2006/relationships/image" Target="../media/image200.png"/><Relationship Id="rId22" Type="http://schemas.openxmlformats.org/officeDocument/2006/relationships/customXml" Target="../ink/ink18.xml"/><Relationship Id="rId27" Type="http://schemas.openxmlformats.org/officeDocument/2006/relationships/customXml" Target="../ink/ink21.xml"/><Relationship Id="rId30" Type="http://schemas.openxmlformats.org/officeDocument/2006/relationships/customXml" Target="../ink/ink23.xml"/><Relationship Id="rId35" Type="http://schemas.openxmlformats.org/officeDocument/2006/relationships/customXml" Target="../ink/ink26.xml"/><Relationship Id="rId8" Type="http://schemas.openxmlformats.org/officeDocument/2006/relationships/customXml" Target="../ink/ink10.xml"/><Relationship Id="rId3" Type="http://schemas.openxmlformats.org/officeDocument/2006/relationships/image" Target="../media/image25.png"/><Relationship Id="rId12" Type="http://schemas.openxmlformats.org/officeDocument/2006/relationships/image" Target="../media/image190.png"/><Relationship Id="rId17" Type="http://schemas.openxmlformats.org/officeDocument/2006/relationships/customXml" Target="../ink/ink15.xml"/><Relationship Id="rId25" Type="http://schemas.openxmlformats.org/officeDocument/2006/relationships/customXml" Target="../ink/ink20.xml"/><Relationship Id="rId33" Type="http://schemas.openxmlformats.org/officeDocument/2006/relationships/customXml" Target="../ink/ink25.xml"/><Relationship Id="rId38" Type="http://schemas.openxmlformats.org/officeDocument/2006/relationships/customXml" Target="../ink/ink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vironment.data.gov.uk/hydrology/station/689e855f-7425-44ab-a1c4-22efd76f80d5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vironment.data.gov.uk/hydrology/station/e3990cb0-3ae8-4cd4-b009-55290be90c92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vironment.data.gov.uk/hydrology/station/e3990cb0-3ae8-4cd4-b009-55290be90c92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versandseaswatch.southernwater.co.uk/release-histor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xperience.arcgis.com/experience/c9b8f3ba094c429aa30e0e2b6eaf43ac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sv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estmerciasar.org.uk/course/home-dry-water-safety-course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ssets.publishing.service.gov.uk/media/642bec29fbe620000f17dbbe/Tick-awareness-A5-leaflet-April-2023.pdf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vironment.data.gov.uk/catchment-planning/OperationalCatchment/3533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BC0C2-88D8-5B3D-F5DD-CB720EF93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z="6700" dirty="0"/>
              <a:t>River Guardian</a:t>
            </a:r>
            <a:br>
              <a:rPr lang="en-GB" dirty="0"/>
            </a:br>
            <a:r>
              <a:rPr lang="en-GB" sz="6700" dirty="0">
                <a:solidFill>
                  <a:srgbClr val="92D050"/>
                </a:solidFill>
              </a:rPr>
              <a:t>Rother Update</a:t>
            </a:r>
            <a:br>
              <a:rPr lang="en-GB" dirty="0"/>
            </a:br>
            <a:r>
              <a:rPr lang="en-GB" sz="53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Water Quality Monitoring</a:t>
            </a:r>
            <a:br>
              <a:rPr lang="en-GB" sz="53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br>
              <a:rPr lang="en-GB" sz="53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GB" sz="5300" dirty="0">
                <a:solidFill>
                  <a:srgbClr val="00B0F0"/>
                </a:solidFill>
              </a:rPr>
              <a:t>Sam Frith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EF4AC-EF9D-DD9B-4A5F-9910848D8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93293" y="5831631"/>
            <a:ext cx="45719" cy="63914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4534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B1A6-FBA6-6600-4FE1-529ECC39E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70000"/>
              </a:lnSpc>
            </a:pPr>
            <a:r>
              <a:rPr lang="en-GB" dirty="0"/>
              <a:t>Upper Rother – Result Averages</a:t>
            </a:r>
            <a:br>
              <a:rPr lang="en-GB" dirty="0"/>
            </a:br>
            <a:r>
              <a:rPr lang="en-GB" sz="3200" dirty="0"/>
              <a:t>Jan 2026 to June 2026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1FA267-6275-B7B7-DD8E-E6B5FF903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0327" y="4065316"/>
            <a:ext cx="4578493" cy="2755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19E55-B5F8-5399-F572-91922B28E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386" y="1505567"/>
            <a:ext cx="4258697" cy="255974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72BDA2-7BEA-760B-AA4A-47E3D1D7E2D8}"/>
              </a:ext>
            </a:extLst>
          </p:cNvPr>
          <p:cNvCxnSpPr>
            <a:cxnSpLocks/>
          </p:cNvCxnSpPr>
          <p:nvPr/>
        </p:nvCxnSpPr>
        <p:spPr>
          <a:xfrm>
            <a:off x="1652131" y="2566184"/>
            <a:ext cx="38763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7F90E5-E4EB-0309-8924-898BB0D3B4C0}"/>
              </a:ext>
            </a:extLst>
          </p:cNvPr>
          <p:cNvCxnSpPr>
            <a:cxnSpLocks/>
          </p:cNvCxnSpPr>
          <p:nvPr/>
        </p:nvCxnSpPr>
        <p:spPr>
          <a:xfrm flipH="1">
            <a:off x="1673151" y="3183092"/>
            <a:ext cx="385529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AAE9AE6-EB31-EB08-D401-5C67DE9C5F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425"/>
          <a:stretch>
            <a:fillRect/>
          </a:stretch>
        </p:blipFill>
        <p:spPr>
          <a:xfrm>
            <a:off x="6524916" y="1511105"/>
            <a:ext cx="4258698" cy="25631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D0A709-4DF8-6A96-FEF9-8E2EF8A59D51}"/>
              </a:ext>
            </a:extLst>
          </p:cNvPr>
          <p:cNvCxnSpPr>
            <a:cxnSpLocks/>
          </p:cNvCxnSpPr>
          <p:nvPr/>
        </p:nvCxnSpPr>
        <p:spPr>
          <a:xfrm>
            <a:off x="6726621" y="3140107"/>
            <a:ext cx="3855347" cy="1795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79A106C-58C7-0D81-0735-8A83D86212C0}"/>
              </a:ext>
            </a:extLst>
          </p:cNvPr>
          <p:cNvCxnSpPr>
            <a:cxnSpLocks/>
          </p:cNvCxnSpPr>
          <p:nvPr/>
        </p:nvCxnSpPr>
        <p:spPr>
          <a:xfrm>
            <a:off x="6726621" y="2268757"/>
            <a:ext cx="38553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984331A-1370-9D45-C192-C71D63D76396}"/>
              </a:ext>
            </a:extLst>
          </p:cNvPr>
          <p:cNvCxnSpPr>
            <a:cxnSpLocks/>
          </p:cNvCxnSpPr>
          <p:nvPr/>
        </p:nvCxnSpPr>
        <p:spPr>
          <a:xfrm>
            <a:off x="4156842" y="4876800"/>
            <a:ext cx="404648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6695B87-6261-59B8-5D34-6CB10F92D5AC}"/>
              </a:ext>
            </a:extLst>
          </p:cNvPr>
          <p:cNvCxnSpPr>
            <a:cxnSpLocks/>
          </p:cNvCxnSpPr>
          <p:nvPr/>
        </p:nvCxnSpPr>
        <p:spPr>
          <a:xfrm>
            <a:off x="4156842" y="4543606"/>
            <a:ext cx="40254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B9DB6DF-423B-97B0-BBE0-322075F02C4D}"/>
              </a:ext>
            </a:extLst>
          </p:cNvPr>
          <p:cNvSpPr/>
          <p:nvPr/>
        </p:nvSpPr>
        <p:spPr>
          <a:xfrm>
            <a:off x="1519829" y="5169861"/>
            <a:ext cx="467833" cy="1772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B6F209-2945-61F4-D8B4-28B3A84CBE3C}"/>
              </a:ext>
            </a:extLst>
          </p:cNvPr>
          <p:cNvSpPr/>
          <p:nvPr/>
        </p:nvSpPr>
        <p:spPr>
          <a:xfrm>
            <a:off x="1519829" y="4870010"/>
            <a:ext cx="467833" cy="1772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5EA9CA-CA18-1CE8-6496-DB06A880FF4A}"/>
              </a:ext>
            </a:extLst>
          </p:cNvPr>
          <p:cNvSpPr txBox="1"/>
          <p:nvPr/>
        </p:nvSpPr>
        <p:spPr>
          <a:xfrm>
            <a:off x="2232211" y="507379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Moderate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DF5995-86E7-973A-0F13-FD9C3366F448}"/>
              </a:ext>
            </a:extLst>
          </p:cNvPr>
          <p:cNvSpPr txBox="1"/>
          <p:nvPr/>
        </p:nvSpPr>
        <p:spPr>
          <a:xfrm>
            <a:off x="2232211" y="477394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Poor</a:t>
            </a:r>
          </a:p>
        </p:txBody>
      </p:sp>
    </p:spTree>
    <p:extLst>
      <p:ext uri="{BB962C8B-B14F-4D97-AF65-F5344CB8AC3E}">
        <p14:creationId xmlns:p14="http://schemas.microsoft.com/office/powerpoint/2010/main" val="1786194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1D23C-F347-46AE-F682-F22E14A29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BAC51-EF7F-5E3B-9C58-CE96AEBB7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70000"/>
              </a:lnSpc>
            </a:pPr>
            <a:r>
              <a:rPr lang="en-GB" dirty="0"/>
              <a:t>Mid Rother – Result Averages</a:t>
            </a:r>
            <a:br>
              <a:rPr lang="en-GB" dirty="0"/>
            </a:br>
            <a:r>
              <a:rPr lang="en-GB" sz="3200" dirty="0"/>
              <a:t>Jan 2026 to June 2026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C4C837-9890-C314-A2FD-93E1762308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347"/>
          <a:stretch>
            <a:fillRect/>
          </a:stretch>
        </p:blipFill>
        <p:spPr>
          <a:xfrm>
            <a:off x="1760937" y="1394295"/>
            <a:ext cx="3488214" cy="2419560"/>
          </a:xfrm>
          <a:prstGeom prst="rect">
            <a:avLst/>
          </a:prstGeom>
        </p:spPr>
      </p:pic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825E7055-FF08-4EBB-D9E3-F4ED103A8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39885"/>
            <a:ext cx="10515600" cy="1071081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8FDE73-E16B-EB33-8D7C-385EBEB6DF1C}"/>
              </a:ext>
            </a:extLst>
          </p:cNvPr>
          <p:cNvCxnSpPr>
            <a:cxnSpLocks/>
          </p:cNvCxnSpPr>
          <p:nvPr/>
        </p:nvCxnSpPr>
        <p:spPr>
          <a:xfrm>
            <a:off x="1998518" y="2510715"/>
            <a:ext cx="3050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EAFB44-1578-3196-14DA-ABDA7A6E7377}"/>
              </a:ext>
            </a:extLst>
          </p:cNvPr>
          <p:cNvCxnSpPr>
            <a:cxnSpLocks/>
          </p:cNvCxnSpPr>
          <p:nvPr/>
        </p:nvCxnSpPr>
        <p:spPr>
          <a:xfrm flipH="1">
            <a:off x="1998518" y="3035794"/>
            <a:ext cx="305056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0B95ECB9-4C7A-E29D-61D9-CA04C5C25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556" y="1438811"/>
            <a:ext cx="4025463" cy="241956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9987AD-E7A8-9E3C-C678-031F100BBAB2}"/>
              </a:ext>
            </a:extLst>
          </p:cNvPr>
          <p:cNvCxnSpPr>
            <a:cxnSpLocks/>
          </p:cNvCxnSpPr>
          <p:nvPr/>
        </p:nvCxnSpPr>
        <p:spPr>
          <a:xfrm>
            <a:off x="6517827" y="2136173"/>
            <a:ext cx="36787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140E07-9C60-BEA1-BAC3-1023A1D4BF72}"/>
              </a:ext>
            </a:extLst>
          </p:cNvPr>
          <p:cNvCxnSpPr>
            <a:cxnSpLocks/>
          </p:cNvCxnSpPr>
          <p:nvPr/>
        </p:nvCxnSpPr>
        <p:spPr>
          <a:xfrm>
            <a:off x="6517827" y="3020074"/>
            <a:ext cx="3678796" cy="192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C6AE2FF6-609E-ADB3-652D-3890B1FE8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705" y="3905903"/>
            <a:ext cx="4584589" cy="275563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3C485BA-652D-3D07-8F41-9C6434F4C8EE}"/>
              </a:ext>
            </a:extLst>
          </p:cNvPr>
          <p:cNvCxnSpPr>
            <a:cxnSpLocks/>
          </p:cNvCxnSpPr>
          <p:nvPr/>
        </p:nvCxnSpPr>
        <p:spPr>
          <a:xfrm>
            <a:off x="4083268" y="4384118"/>
            <a:ext cx="40254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98F01AD-7409-5037-81DB-AEFFE17AC39F}"/>
              </a:ext>
            </a:extLst>
          </p:cNvPr>
          <p:cNvCxnSpPr>
            <a:cxnSpLocks/>
          </p:cNvCxnSpPr>
          <p:nvPr/>
        </p:nvCxnSpPr>
        <p:spPr>
          <a:xfrm>
            <a:off x="4083268" y="4727943"/>
            <a:ext cx="404648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7EBAC939-EF72-6D32-D679-2512278DCD4D}"/>
              </a:ext>
            </a:extLst>
          </p:cNvPr>
          <p:cNvSpPr/>
          <p:nvPr/>
        </p:nvSpPr>
        <p:spPr>
          <a:xfrm>
            <a:off x="1519829" y="5169861"/>
            <a:ext cx="467833" cy="1772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6485934-CFF3-E5DF-194D-EFFDA5939DF8}"/>
              </a:ext>
            </a:extLst>
          </p:cNvPr>
          <p:cNvSpPr/>
          <p:nvPr/>
        </p:nvSpPr>
        <p:spPr>
          <a:xfrm>
            <a:off x="1519829" y="4870010"/>
            <a:ext cx="467833" cy="1772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0044261-8F8E-DA6D-4065-28BD66B320BF}"/>
              </a:ext>
            </a:extLst>
          </p:cNvPr>
          <p:cNvSpPr txBox="1"/>
          <p:nvPr/>
        </p:nvSpPr>
        <p:spPr>
          <a:xfrm>
            <a:off x="2232211" y="507379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Moderate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568FE76-2FB3-CFE1-E500-A0284F11BC7D}"/>
              </a:ext>
            </a:extLst>
          </p:cNvPr>
          <p:cNvSpPr txBox="1"/>
          <p:nvPr/>
        </p:nvSpPr>
        <p:spPr>
          <a:xfrm>
            <a:off x="2232211" y="477394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0278CC2-8F5B-BE32-D10F-D45AE2D17CB3}"/>
                  </a:ext>
                </a:extLst>
              </p14:cNvPr>
              <p14:cNvContentPartPr/>
              <p14:nvPr/>
            </p14:nvContentPartPr>
            <p14:xfrm>
              <a:off x="4963365" y="2452553"/>
              <a:ext cx="204120" cy="218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0278CC2-8F5B-BE32-D10F-D45AE2D17C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45365" y="2434553"/>
                <a:ext cx="23976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E50D1C2-5F09-A584-CBF5-D26CC3C516E2}"/>
                  </a:ext>
                </a:extLst>
              </p14:cNvPr>
              <p14:cNvContentPartPr/>
              <p14:nvPr/>
            </p14:nvContentPartPr>
            <p14:xfrm>
              <a:off x="5057685" y="2557313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E50D1C2-5F09-A584-CBF5-D26CC3C516E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39685" y="2539313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E79B3096-21C2-36BE-F446-2EC6AC7005CC}"/>
              </a:ext>
            </a:extLst>
          </p:cNvPr>
          <p:cNvGrpSpPr/>
          <p:nvPr/>
        </p:nvGrpSpPr>
        <p:grpSpPr>
          <a:xfrm>
            <a:off x="5011965" y="2380913"/>
            <a:ext cx="212760" cy="95760"/>
            <a:chOff x="5011965" y="2380913"/>
            <a:chExt cx="212760" cy="9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B5F3014-5BDF-1CB0-BD4C-EF7B670E7685}"/>
                    </a:ext>
                  </a:extLst>
                </p14:cNvPr>
                <p14:cNvContentPartPr/>
                <p14:nvPr/>
              </p14:nvContentPartPr>
              <p14:xfrm>
                <a:off x="5011965" y="2428793"/>
                <a:ext cx="160560" cy="42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B5F3014-5BDF-1CB0-BD4C-EF7B670E768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93965" y="2410793"/>
                  <a:ext cx="19620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A871A99-5B24-4D64-31B2-2A540ABEF28E}"/>
                    </a:ext>
                  </a:extLst>
                </p14:cNvPr>
                <p14:cNvContentPartPr/>
                <p14:nvPr/>
              </p14:nvContentPartPr>
              <p14:xfrm>
                <a:off x="5136525" y="2380913"/>
                <a:ext cx="88200" cy="10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A871A99-5B24-4D64-31B2-2A540ABEF28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118525" y="2363273"/>
                  <a:ext cx="1238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4B9DCB7-66E9-A964-1D76-249764E66DE1}"/>
                    </a:ext>
                  </a:extLst>
                </p14:cNvPr>
                <p14:cNvContentPartPr/>
                <p14:nvPr/>
              </p14:nvContentPartPr>
              <p14:xfrm>
                <a:off x="5139405" y="2476313"/>
                <a:ext cx="2808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4B9DCB7-66E9-A964-1D76-249764E66DE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121405" y="2458673"/>
                  <a:ext cx="63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9C4CAFD-EE8A-260C-D277-D07E0262EE28}"/>
                    </a:ext>
                  </a:extLst>
                </p14:cNvPr>
                <p14:cNvContentPartPr/>
                <p14:nvPr/>
              </p14:nvContentPartPr>
              <p14:xfrm>
                <a:off x="5179005" y="2409713"/>
                <a:ext cx="31320" cy="27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9C4CAFD-EE8A-260C-D277-D07E0262EE2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161005" y="2391713"/>
                  <a:ext cx="66960" cy="6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30D9ECD-8E6C-656D-8170-793A9F92F7D2}"/>
                  </a:ext>
                </a:extLst>
              </p14:cNvPr>
              <p14:cNvContentPartPr/>
              <p14:nvPr/>
            </p14:nvContentPartPr>
            <p14:xfrm>
              <a:off x="4905045" y="2675033"/>
              <a:ext cx="80280" cy="1206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30D9ECD-8E6C-656D-8170-793A9F92F7D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87405" y="2657393"/>
                <a:ext cx="115920" cy="15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1786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2A24F-5D5D-AB87-DCAF-56E14ED9F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88E7-6983-2707-0FA3-5030C0A34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70000"/>
              </a:lnSpc>
            </a:pPr>
            <a:r>
              <a:rPr lang="en-GB" dirty="0"/>
              <a:t>Lower Rother – Result Averages</a:t>
            </a:r>
            <a:br>
              <a:rPr lang="en-GB" dirty="0"/>
            </a:br>
            <a:r>
              <a:rPr lang="en-GB" sz="3200" dirty="0"/>
              <a:t>Jan 2026 to June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461D1-65F3-7C96-8BFC-76E0CB5CC3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r="12125"/>
          <a:stretch>
            <a:fillRect/>
          </a:stretch>
        </p:blipFill>
        <p:spPr>
          <a:xfrm>
            <a:off x="1592892" y="1504724"/>
            <a:ext cx="3686342" cy="25214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BCE4BF-4226-5983-A4E4-8C457C883424}"/>
              </a:ext>
            </a:extLst>
          </p:cNvPr>
          <p:cNvCxnSpPr>
            <a:cxnSpLocks/>
          </p:cNvCxnSpPr>
          <p:nvPr/>
        </p:nvCxnSpPr>
        <p:spPr>
          <a:xfrm>
            <a:off x="1901921" y="2528925"/>
            <a:ext cx="30029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492E3A-4B1C-CE90-12D8-F9FE93CBD29A}"/>
              </a:ext>
            </a:extLst>
          </p:cNvPr>
          <p:cNvCxnSpPr>
            <a:cxnSpLocks/>
          </p:cNvCxnSpPr>
          <p:nvPr/>
        </p:nvCxnSpPr>
        <p:spPr>
          <a:xfrm flipH="1">
            <a:off x="1901921" y="3098518"/>
            <a:ext cx="306828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EF7E69D-560A-2F6C-CD8B-68D98F5B7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942" y="1487426"/>
            <a:ext cx="4185681" cy="251586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5C720C-17DC-B626-386A-A340278C5BBD}"/>
              </a:ext>
            </a:extLst>
          </p:cNvPr>
          <p:cNvCxnSpPr>
            <a:cxnSpLocks/>
          </p:cNvCxnSpPr>
          <p:nvPr/>
        </p:nvCxnSpPr>
        <p:spPr>
          <a:xfrm>
            <a:off x="6264384" y="2202883"/>
            <a:ext cx="36787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D50116-0439-B788-D386-62CE0680D4EA}"/>
              </a:ext>
            </a:extLst>
          </p:cNvPr>
          <p:cNvCxnSpPr>
            <a:cxnSpLocks/>
          </p:cNvCxnSpPr>
          <p:nvPr/>
        </p:nvCxnSpPr>
        <p:spPr>
          <a:xfrm>
            <a:off x="6264383" y="3110004"/>
            <a:ext cx="3678796" cy="192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9D31B6E-583A-67BD-04C1-1120459A76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125"/>
          <a:stretch>
            <a:fillRect/>
          </a:stretch>
        </p:blipFill>
        <p:spPr>
          <a:xfrm>
            <a:off x="3998490" y="4092538"/>
            <a:ext cx="3686342" cy="2521476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548B528-BBB6-13C5-DC7B-7C2D65BEC44F}"/>
              </a:ext>
            </a:extLst>
          </p:cNvPr>
          <p:cNvCxnSpPr>
            <a:cxnSpLocks/>
          </p:cNvCxnSpPr>
          <p:nvPr/>
        </p:nvCxnSpPr>
        <p:spPr>
          <a:xfrm>
            <a:off x="4241142" y="4525770"/>
            <a:ext cx="31699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4414E6-F0C2-C96B-B5D6-9982C52A75A1}"/>
              </a:ext>
            </a:extLst>
          </p:cNvPr>
          <p:cNvCxnSpPr>
            <a:cxnSpLocks/>
          </p:cNvCxnSpPr>
          <p:nvPr/>
        </p:nvCxnSpPr>
        <p:spPr>
          <a:xfrm>
            <a:off x="4241142" y="4829296"/>
            <a:ext cx="316992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16042D4-F829-9BC6-77BB-1B5A6EBA99B1}"/>
                  </a:ext>
                </a:extLst>
              </p14:cNvPr>
              <p14:cNvContentPartPr/>
              <p14:nvPr/>
            </p14:nvContentPartPr>
            <p14:xfrm>
              <a:off x="5087973" y="2934813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16042D4-F829-9BC6-77BB-1B5A6EBA9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69973" y="2916813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8E1025FC-2A5B-C4C3-0D8A-B29E857655EB}"/>
              </a:ext>
            </a:extLst>
          </p:cNvPr>
          <p:cNvGrpSpPr/>
          <p:nvPr/>
        </p:nvGrpSpPr>
        <p:grpSpPr>
          <a:xfrm>
            <a:off x="4947573" y="3118053"/>
            <a:ext cx="83160" cy="218520"/>
            <a:chOff x="4947573" y="3118053"/>
            <a:chExt cx="83160" cy="21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DCB469F-D584-0996-8509-4CA000E96319}"/>
                    </a:ext>
                  </a:extLst>
                </p14:cNvPr>
                <p14:cNvContentPartPr/>
                <p14:nvPr/>
              </p14:nvContentPartPr>
              <p14:xfrm>
                <a:off x="5021733" y="3119133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DCB469F-D584-0996-8509-4CA000E9631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03733" y="31014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51DBE4A-A78D-9AC1-4046-662CC21739F6}"/>
                    </a:ext>
                  </a:extLst>
                </p14:cNvPr>
                <p14:cNvContentPartPr/>
                <p14:nvPr/>
              </p14:nvContentPartPr>
              <p14:xfrm>
                <a:off x="4947933" y="3325413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51DBE4A-A78D-9AC1-4046-662CC21739F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30293" y="330777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86EA11D-55C0-FABD-6514-6210FB249EC9}"/>
                    </a:ext>
                  </a:extLst>
                </p14:cNvPr>
                <p14:cNvContentPartPr/>
                <p14:nvPr/>
              </p14:nvContentPartPr>
              <p14:xfrm>
                <a:off x="4947573" y="3118053"/>
                <a:ext cx="83160" cy="218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86EA11D-55C0-FABD-6514-6210FB249EC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29933" y="3100053"/>
                  <a:ext cx="118800" cy="25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4F5557E-1554-76F8-264A-C2FEC1827F4B}"/>
                  </a:ext>
                </a:extLst>
              </p14:cNvPr>
              <p14:cNvContentPartPr/>
              <p14:nvPr/>
            </p14:nvContentPartPr>
            <p14:xfrm>
              <a:off x="5006613" y="2962173"/>
              <a:ext cx="100080" cy="149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4F5557E-1554-76F8-264A-C2FEC1827F4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88973" y="2944533"/>
                <a:ext cx="13572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67F4419-7C3A-0BA2-7BA4-8CE2AA5A5854}"/>
                  </a:ext>
                </a:extLst>
              </p14:cNvPr>
              <p14:cNvContentPartPr/>
              <p14:nvPr/>
            </p14:nvContentPartPr>
            <p14:xfrm>
              <a:off x="5095533" y="2728893"/>
              <a:ext cx="66600" cy="191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67F4419-7C3A-0BA2-7BA4-8CE2AA5A585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77533" y="2710893"/>
                <a:ext cx="102240" cy="22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F4E887ED-B201-87E0-DD8A-2CAF59565073}"/>
              </a:ext>
            </a:extLst>
          </p:cNvPr>
          <p:cNvGrpSpPr/>
          <p:nvPr/>
        </p:nvGrpSpPr>
        <p:grpSpPr>
          <a:xfrm>
            <a:off x="5110293" y="2809173"/>
            <a:ext cx="29880" cy="74520"/>
            <a:chOff x="5110293" y="2809173"/>
            <a:chExt cx="29880" cy="7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D4BD6FC-A262-8E7A-F0D7-1BD1A2664305}"/>
                    </a:ext>
                  </a:extLst>
                </p14:cNvPr>
                <p14:cNvContentPartPr/>
                <p14:nvPr/>
              </p14:nvContentPartPr>
              <p14:xfrm>
                <a:off x="5110293" y="2870013"/>
                <a:ext cx="360" cy="13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D4BD6FC-A262-8E7A-F0D7-1BD1A266430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92293" y="2852013"/>
                  <a:ext cx="360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B64AC8D-125E-6202-06FC-6442F810E417}"/>
                    </a:ext>
                  </a:extLst>
                </p14:cNvPr>
                <p14:cNvContentPartPr/>
                <p14:nvPr/>
              </p14:nvContentPartPr>
              <p14:xfrm>
                <a:off x="5119653" y="2809173"/>
                <a:ext cx="20520" cy="11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B64AC8D-125E-6202-06FC-6442F810E41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102013" y="2791533"/>
                  <a:ext cx="56160" cy="4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9D05AE8-8A7E-BF5D-693B-B14F394365BA}"/>
              </a:ext>
            </a:extLst>
          </p:cNvPr>
          <p:cNvGrpSpPr/>
          <p:nvPr/>
        </p:nvGrpSpPr>
        <p:grpSpPr>
          <a:xfrm>
            <a:off x="5154213" y="2512173"/>
            <a:ext cx="88920" cy="216360"/>
            <a:chOff x="5154213" y="2512173"/>
            <a:chExt cx="88920" cy="21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B8D8A8B-3756-3799-F598-7A718C331B0C}"/>
                    </a:ext>
                  </a:extLst>
                </p14:cNvPr>
                <p14:cNvContentPartPr/>
                <p14:nvPr/>
              </p14:nvContentPartPr>
              <p14:xfrm>
                <a:off x="5154213" y="2728173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B8D8A8B-3756-3799-F598-7A718C331B0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36573" y="27105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F58C9BF-F281-DBD8-772B-CAC525D49636}"/>
                    </a:ext>
                  </a:extLst>
                </p14:cNvPr>
                <p14:cNvContentPartPr/>
                <p14:nvPr/>
              </p14:nvContentPartPr>
              <p14:xfrm>
                <a:off x="5175453" y="2720973"/>
                <a:ext cx="180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F58C9BF-F281-DBD8-772B-CAC525D4963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157453" y="2702973"/>
                  <a:ext cx="37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16310EA-8C21-F1EE-C81B-6E0CEB9F1CCA}"/>
                    </a:ext>
                  </a:extLst>
                </p14:cNvPr>
                <p14:cNvContentPartPr/>
                <p14:nvPr/>
              </p14:nvContentPartPr>
              <p14:xfrm>
                <a:off x="5242773" y="2529093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16310EA-8C21-F1EE-C81B-6E0CEB9F1CC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225133" y="251145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757AD5E-6A91-9547-89F4-20962B302055}"/>
                    </a:ext>
                  </a:extLst>
                </p14:cNvPr>
                <p14:cNvContentPartPr/>
                <p14:nvPr/>
              </p14:nvContentPartPr>
              <p14:xfrm>
                <a:off x="5176533" y="2512173"/>
                <a:ext cx="65160" cy="164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757AD5E-6A91-9547-89F4-20962B30205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158893" y="2494533"/>
                  <a:ext cx="100800" cy="20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58BC162-A81B-D637-8241-38BD9EDDE68E}"/>
                  </a:ext>
                </a:extLst>
              </p14:cNvPr>
              <p14:cNvContentPartPr/>
              <p14:nvPr/>
            </p14:nvContentPartPr>
            <p14:xfrm>
              <a:off x="5242773" y="2399133"/>
              <a:ext cx="27000" cy="1252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58BC162-A81B-D637-8241-38BD9EDDE68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224773" y="2381133"/>
                <a:ext cx="6264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30DF3BC-05BD-292D-C10B-AFDD5D42F8A5}"/>
                  </a:ext>
                </a:extLst>
              </p14:cNvPr>
              <p14:cNvContentPartPr/>
              <p14:nvPr/>
            </p14:nvContentPartPr>
            <p14:xfrm>
              <a:off x="5265093" y="2389053"/>
              <a:ext cx="360" cy="1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30DF3BC-05BD-292D-C10B-AFDD5D42F8A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247093" y="2371053"/>
                <a:ext cx="36000" cy="3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444C0F84-FD5C-70E8-6F0F-6CD71A069EBC}"/>
              </a:ext>
            </a:extLst>
          </p:cNvPr>
          <p:cNvGrpSpPr/>
          <p:nvPr/>
        </p:nvGrpSpPr>
        <p:grpSpPr>
          <a:xfrm>
            <a:off x="4772613" y="3296253"/>
            <a:ext cx="155880" cy="221400"/>
            <a:chOff x="4772613" y="3296253"/>
            <a:chExt cx="155880" cy="22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ED8D76C-24F7-E0AA-DAC8-C7E5C35F59CD}"/>
                    </a:ext>
                  </a:extLst>
                </p14:cNvPr>
                <p14:cNvContentPartPr/>
                <p14:nvPr/>
              </p14:nvContentPartPr>
              <p14:xfrm>
                <a:off x="4881333" y="3495333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ED8D76C-24F7-E0AA-DAC8-C7E5C35F59C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63693" y="34773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6F89330-0FF8-72BD-3320-81B6BB4B08B3}"/>
                    </a:ext>
                  </a:extLst>
                </p14:cNvPr>
                <p14:cNvContentPartPr/>
                <p14:nvPr/>
              </p14:nvContentPartPr>
              <p14:xfrm>
                <a:off x="4881333" y="3357093"/>
                <a:ext cx="47160" cy="131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6F89330-0FF8-72BD-3320-81B6BB4B08B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863693" y="3339453"/>
                  <a:ext cx="828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478DE39-37E0-22CF-C45C-D2A5BCB11A20}"/>
                    </a:ext>
                  </a:extLst>
                </p14:cNvPr>
                <p14:cNvContentPartPr/>
                <p14:nvPr/>
              </p14:nvContentPartPr>
              <p14:xfrm>
                <a:off x="4903653" y="3296253"/>
                <a:ext cx="36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478DE39-37E0-22CF-C45C-D2A5BCB11A2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86013" y="327825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67BA117-C057-3154-1DEA-E4DFAECA6F31}"/>
                    </a:ext>
                  </a:extLst>
                </p14:cNvPr>
                <p14:cNvContentPartPr/>
                <p14:nvPr/>
              </p14:nvContentPartPr>
              <p14:xfrm>
                <a:off x="4892133" y="3332973"/>
                <a:ext cx="33840" cy="90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67BA117-C057-3154-1DEA-E4DFAECA6F3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874493" y="3315333"/>
                  <a:ext cx="6948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904BB9E-93C2-7EBF-9CA2-58C0DD868CA9}"/>
                    </a:ext>
                  </a:extLst>
                </p14:cNvPr>
                <p14:cNvContentPartPr/>
                <p14:nvPr/>
              </p14:nvContentPartPr>
              <p14:xfrm>
                <a:off x="4837413" y="3495333"/>
                <a:ext cx="1368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904BB9E-93C2-7EBF-9CA2-58C0DD868CA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819413" y="3477333"/>
                  <a:ext cx="493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A249384-AA61-5009-2C0D-E6BDBC2C18EF}"/>
                    </a:ext>
                  </a:extLst>
                </p14:cNvPr>
                <p14:cNvContentPartPr/>
                <p14:nvPr/>
              </p14:nvContentPartPr>
              <p14:xfrm>
                <a:off x="4866933" y="3495333"/>
                <a:ext cx="36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A249384-AA61-5009-2C0D-E6BDBC2C18E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48933" y="34773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1886E9C-52EF-5B36-898F-CF891B1BE749}"/>
                    </a:ext>
                  </a:extLst>
                </p14:cNvPr>
                <p14:cNvContentPartPr/>
                <p14:nvPr/>
              </p14:nvContentPartPr>
              <p14:xfrm>
                <a:off x="4772613" y="3492453"/>
                <a:ext cx="57600" cy="3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1886E9C-52EF-5B36-898F-CF891B1BE74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754613" y="3474453"/>
                  <a:ext cx="93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E5FC9C3-8C67-AB1B-8EED-7B46D3C79666}"/>
                    </a:ext>
                  </a:extLst>
                </p14:cNvPr>
                <p14:cNvContentPartPr/>
                <p14:nvPr/>
              </p14:nvContentPartPr>
              <p14:xfrm>
                <a:off x="4866933" y="3517293"/>
                <a:ext cx="3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E5FC9C3-8C67-AB1B-8EED-7B46D3C7966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48933" y="34992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54181A8-6906-E63C-B96E-F7DDC33E4FBE}"/>
                    </a:ext>
                  </a:extLst>
                </p14:cNvPr>
                <p14:cNvContentPartPr/>
                <p14:nvPr/>
              </p14:nvContentPartPr>
              <p14:xfrm>
                <a:off x="4855413" y="3458253"/>
                <a:ext cx="468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54181A8-6906-E63C-B96E-F7DDC33E4FB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837413" y="3440613"/>
                  <a:ext cx="40320" cy="3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82EA0E5-534D-3D19-4B7C-0EE89B2879B5}"/>
              </a:ext>
            </a:extLst>
          </p:cNvPr>
          <p:cNvSpPr/>
          <p:nvPr/>
        </p:nvSpPr>
        <p:spPr>
          <a:xfrm>
            <a:off x="7359445" y="4579373"/>
            <a:ext cx="325387" cy="182575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50B047A-63E6-0736-FBEA-E1E2C5EFCB54}"/>
              </a:ext>
            </a:extLst>
          </p:cNvPr>
          <p:cNvSpPr/>
          <p:nvPr/>
        </p:nvSpPr>
        <p:spPr>
          <a:xfrm>
            <a:off x="1519829" y="5169861"/>
            <a:ext cx="467833" cy="1772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95F2B86-B90B-1301-11B2-40ED6BAE5549}"/>
              </a:ext>
            </a:extLst>
          </p:cNvPr>
          <p:cNvSpPr/>
          <p:nvPr/>
        </p:nvSpPr>
        <p:spPr>
          <a:xfrm>
            <a:off x="1519829" y="4870010"/>
            <a:ext cx="467833" cy="1772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6E049EC-FD0E-DB90-0823-66BF8961894E}"/>
              </a:ext>
            </a:extLst>
          </p:cNvPr>
          <p:cNvSpPr txBox="1"/>
          <p:nvPr/>
        </p:nvSpPr>
        <p:spPr>
          <a:xfrm>
            <a:off x="2232211" y="507379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Moderate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E864A4D-9D2B-0802-2EE4-46AC6A2C6209}"/>
              </a:ext>
            </a:extLst>
          </p:cNvPr>
          <p:cNvSpPr txBox="1"/>
          <p:nvPr/>
        </p:nvSpPr>
        <p:spPr>
          <a:xfrm>
            <a:off x="2232211" y="477394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Poor</a:t>
            </a:r>
          </a:p>
        </p:txBody>
      </p:sp>
    </p:spTree>
    <p:extLst>
      <p:ext uri="{BB962C8B-B14F-4D97-AF65-F5344CB8AC3E}">
        <p14:creationId xmlns:p14="http://schemas.microsoft.com/office/powerpoint/2010/main" val="1603939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9E438-85B8-548A-38F6-97B13C288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8EE3-A012-FE88-F063-C171D63FB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154" y="-68138"/>
            <a:ext cx="8463691" cy="670045"/>
          </a:xfrm>
        </p:spPr>
        <p:txBody>
          <a:bodyPr>
            <a:normAutofit/>
          </a:bodyPr>
          <a:lstStyle/>
          <a:p>
            <a:r>
              <a:rPr lang="en-GB" baseline="-25000" dirty="0"/>
              <a:t>Rother Rainfall Data at Petersfield  – last 6 months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4DE5B8-0417-7396-7360-6F638A1E1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76539"/>
            <a:ext cx="12532793" cy="5881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30E301-85BE-CA0A-6339-81DFBBE8684A}"/>
              </a:ext>
            </a:extLst>
          </p:cNvPr>
          <p:cNvSpPr txBox="1"/>
          <p:nvPr/>
        </p:nvSpPr>
        <p:spPr>
          <a:xfrm>
            <a:off x="6266396" y="1216710"/>
            <a:ext cx="367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Hydrology Data Explorer - Petersfield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729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B3D5-A210-71DD-0F5E-14C515E7D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111" y="-136187"/>
            <a:ext cx="7206574" cy="670045"/>
          </a:xfrm>
        </p:spPr>
        <p:txBody>
          <a:bodyPr>
            <a:normAutofit/>
          </a:bodyPr>
          <a:lstStyle/>
          <a:p>
            <a:r>
              <a:rPr lang="en-GB" baseline="-25000" dirty="0"/>
              <a:t>Rother Flow Data at </a:t>
            </a:r>
            <a:r>
              <a:rPr lang="en-GB" baseline="-25000" dirty="0" err="1"/>
              <a:t>Iping</a:t>
            </a:r>
            <a:r>
              <a:rPr lang="en-GB" baseline="-25000" dirty="0"/>
              <a:t> Mill  – last 6 months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7B9AC0-129F-944E-23C9-3AB48B303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7" y="646784"/>
            <a:ext cx="12153203" cy="6133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D8B38B-A7AF-F9A5-A4E6-923B9D5AE6A4}"/>
              </a:ext>
            </a:extLst>
          </p:cNvPr>
          <p:cNvSpPr txBox="1"/>
          <p:nvPr/>
        </p:nvSpPr>
        <p:spPr>
          <a:xfrm>
            <a:off x="8423288" y="794732"/>
            <a:ext cx="372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Hydrology Data Explorer - </a:t>
            </a:r>
            <a:r>
              <a:rPr lang="en-GB" dirty="0" err="1">
                <a:hlinkClick r:id="rId3"/>
              </a:rPr>
              <a:t>Iping</a:t>
            </a:r>
            <a:r>
              <a:rPr lang="en-GB" dirty="0">
                <a:hlinkClick r:id="rId3"/>
              </a:rPr>
              <a:t> Mill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934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BECBC-0A1C-7FC3-4E59-1EE012E7B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DE684-8BBB-1B47-14F6-E4C77B680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154" y="-129098"/>
            <a:ext cx="8463691" cy="670045"/>
          </a:xfrm>
        </p:spPr>
        <p:txBody>
          <a:bodyPr>
            <a:normAutofit/>
          </a:bodyPr>
          <a:lstStyle/>
          <a:p>
            <a:r>
              <a:rPr lang="en-GB" baseline="-25000" dirty="0"/>
              <a:t>Rother Water Level Data at </a:t>
            </a:r>
            <a:r>
              <a:rPr lang="en-GB" baseline="-25000" dirty="0" err="1"/>
              <a:t>Iping</a:t>
            </a:r>
            <a:r>
              <a:rPr lang="en-GB" baseline="-25000" dirty="0"/>
              <a:t> Mill  – last 6 months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3BFE3-415F-17D6-5B2C-A9617D9FD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C24C57-8DA3-43B3-0AB3-9888D880D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0" y="681037"/>
            <a:ext cx="12106930" cy="61309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DAFBE0-AF5D-EC6D-C3DE-F842FC2E1444}"/>
              </a:ext>
            </a:extLst>
          </p:cNvPr>
          <p:cNvSpPr txBox="1"/>
          <p:nvPr/>
        </p:nvSpPr>
        <p:spPr>
          <a:xfrm>
            <a:off x="8315865" y="1061049"/>
            <a:ext cx="367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Hydrology Data Explorer - </a:t>
            </a:r>
            <a:r>
              <a:rPr lang="en-GB" dirty="0" err="1">
                <a:hlinkClick r:id="rId3"/>
              </a:rPr>
              <a:t>Iping</a:t>
            </a:r>
            <a:r>
              <a:rPr lang="en-GB" dirty="0">
                <a:hlinkClick r:id="rId3"/>
              </a:rPr>
              <a:t> Mill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1596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83960-01CB-0333-71E8-92792146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 Ranges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1A753-633F-0503-675C-CE082E10B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Phosphate</a:t>
            </a:r>
            <a:r>
              <a:rPr lang="en-GB" sz="1400" dirty="0"/>
              <a:t>*1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Nitrate</a:t>
            </a:r>
            <a:r>
              <a:rPr lang="en-GB" sz="1200" dirty="0"/>
              <a:t>*2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BB5E8-609A-1FD1-EE46-010F5B9A3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73" y="4291418"/>
            <a:ext cx="10586906" cy="1010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4DE4D-1705-278C-6C68-E7ACCAD97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73" y="2237440"/>
            <a:ext cx="10586906" cy="978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5A8F65-CC7E-B8AE-29AC-520959348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050" y="5657651"/>
            <a:ext cx="649889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52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A666C-9870-2F24-A98A-916581FD9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 Ranges – Temperature and Turbidity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18066-5D1A-B6A9-43F7-61F722082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Temperatures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Turbidity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96454-746C-853D-C277-6E0AD9DAC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03" y="4328469"/>
            <a:ext cx="10484734" cy="1122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2B9594-6494-5246-A8ED-86E1BB6C3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768" y="2271708"/>
            <a:ext cx="10484733" cy="136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54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F3681-E1BD-3AC7-B2DD-927AD7E2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 Ranges – TDS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BDD80-62CF-04A3-88A5-50303E0E1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674" y="1981145"/>
            <a:ext cx="8800652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b="1" dirty="0"/>
              <a:t>Rother results ranged from 51 to 373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2400" dirty="0"/>
              <a:t>All normal,  but please do check measuring TDS and not 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D80C5-3F26-287E-F940-AB8895C30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16" y="1690688"/>
            <a:ext cx="11489167" cy="277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68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87FE9-F620-1586-9A15-DDCFF9975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3182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Any Questions??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B6371-1947-28CC-5D68-697FEC14C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75447"/>
            <a:ext cx="3132909" cy="3688556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9327C-9ABE-F897-7784-348B1A4E9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213" y="3024643"/>
            <a:ext cx="3383573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92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D7432-113B-0087-BF74-30D123DD3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74DBF-FB6F-CD80-AF85-CBD9A0B57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06609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Without your volunteered time and energy, we would not have as good an idea of the health of the Rother as we do.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EB05967-BB4F-626C-FFBD-CB7DE4592C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-2220000">
            <a:off x="7343570" y="1469331"/>
            <a:ext cx="4603795" cy="4451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BEA58F-EF64-6DAF-5B84-0014C17A2D75}"/>
              </a:ext>
            </a:extLst>
          </p:cNvPr>
          <p:cNvSpPr txBox="1"/>
          <p:nvPr/>
        </p:nvSpPr>
        <p:spPr>
          <a:xfrm>
            <a:off x="2856781" y="542071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As a guardian, you know your river and can quickly report when something changes, red flagging an incident or a pollution 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879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61127-D43A-81DE-BD47-69F000001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Rother Riverfly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C49D0-2BA4-54F3-10A1-D140CCAA6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189" y="2714388"/>
            <a:ext cx="8757621" cy="32736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5 sites have been monitored by WSRT and SDNP groups</a:t>
            </a:r>
          </a:p>
          <a:p>
            <a:pPr>
              <a:lnSpc>
                <a:spcPct val="100000"/>
              </a:lnSpc>
            </a:pPr>
            <a:r>
              <a:rPr lang="en-GB" dirty="0"/>
              <a:t>2 on the Upper Rother, 3 on the Lower Rother</a:t>
            </a:r>
          </a:p>
          <a:p>
            <a:pPr>
              <a:lnSpc>
                <a:spcPct val="100000"/>
              </a:lnSpc>
            </a:pPr>
            <a:r>
              <a:rPr lang="en-GB" dirty="0"/>
              <a:t>No surveys breached their designated Trigger Level,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b="1" dirty="0"/>
              <a:t>Hooray!!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1CBB28-B414-EC4C-8869-4692E61E8C06}"/>
              </a:ext>
            </a:extLst>
          </p:cNvPr>
          <p:cNvSpPr txBox="1"/>
          <p:nvPr/>
        </p:nvSpPr>
        <p:spPr>
          <a:xfrm>
            <a:off x="4501116" y="1388825"/>
            <a:ext cx="3189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June 2025 to 26</a:t>
            </a:r>
            <a:r>
              <a:rPr lang="en-GB" baseline="30000" dirty="0"/>
              <a:t>th</a:t>
            </a:r>
            <a:r>
              <a:rPr lang="en-GB" dirty="0"/>
              <a:t> June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3E062-E758-4929-B948-DD59DEEBB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50924">
            <a:off x="63493" y="-717222"/>
            <a:ext cx="3566469" cy="3731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26257D-E555-F41A-3139-CE0273F21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69067">
            <a:off x="8436511" y="3528086"/>
            <a:ext cx="2392108" cy="366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08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8163C-1947-047A-C8E1-74D67E9D6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57ACC-17AF-4DF3-5CC5-4FA2B59B2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76288"/>
          </a:xfrm>
        </p:spPr>
        <p:txBody>
          <a:bodyPr/>
          <a:lstStyle/>
          <a:p>
            <a:pPr algn="ctr"/>
            <a:r>
              <a:rPr lang="en-GB" dirty="0"/>
              <a:t>Rother Riverfly Locations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0EAF70-E73F-6D4D-4A1E-B60155010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776288"/>
            <a:ext cx="12192000" cy="59647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388ADF-71C1-1094-4D3E-CD0FC324F4CF}"/>
              </a:ext>
            </a:extLst>
          </p:cNvPr>
          <p:cNvSpPr txBox="1"/>
          <p:nvPr/>
        </p:nvSpPr>
        <p:spPr>
          <a:xfrm>
            <a:off x="2333174" y="1841209"/>
            <a:ext cx="301214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Adhurst Allotments (SDNP)  </a:t>
            </a:r>
          </a:p>
          <a:p>
            <a:pPr algn="ctr"/>
            <a:r>
              <a:rPr lang="en-GB" dirty="0"/>
              <a:t>1 year of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C3763-8C91-CB15-E4C6-845A6F650A02}"/>
              </a:ext>
            </a:extLst>
          </p:cNvPr>
          <p:cNvSpPr txBox="1"/>
          <p:nvPr/>
        </p:nvSpPr>
        <p:spPr>
          <a:xfrm>
            <a:off x="76200" y="3300017"/>
            <a:ext cx="2409713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Footbridge behind Taro</a:t>
            </a:r>
          </a:p>
          <a:p>
            <a:pPr algn="ctr"/>
            <a:r>
              <a:rPr lang="en-GB" dirty="0"/>
              <a:t>(Keir), now inactive after 2 surveys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80A3C-DCF2-5B00-D74E-6DA637FE1918}"/>
              </a:ext>
            </a:extLst>
          </p:cNvPr>
          <p:cNvSpPr txBox="1"/>
          <p:nvPr/>
        </p:nvSpPr>
        <p:spPr>
          <a:xfrm>
            <a:off x="8163822" y="5112572"/>
            <a:ext cx="1721223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Botany Bay</a:t>
            </a:r>
          </a:p>
          <a:p>
            <a:pPr algn="ctr"/>
            <a:r>
              <a:rPr lang="en-GB" dirty="0"/>
              <a:t>Data since July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6EE7A7-7035-F122-2992-BE035FB24579}"/>
              </a:ext>
            </a:extLst>
          </p:cNvPr>
          <p:cNvSpPr txBox="1"/>
          <p:nvPr/>
        </p:nvSpPr>
        <p:spPr>
          <a:xfrm>
            <a:off x="10232651" y="4000910"/>
            <a:ext cx="160289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 survey in Oct 2025</a:t>
            </a:r>
          </a:p>
        </p:txBody>
      </p:sp>
    </p:spTree>
    <p:extLst>
      <p:ext uri="{BB962C8B-B14F-4D97-AF65-F5344CB8AC3E}">
        <p14:creationId xmlns:p14="http://schemas.microsoft.com/office/powerpoint/2010/main" val="2158326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18079-10AB-B7CB-4C65-6A4C77E44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0E6CD-51B0-0C19-1FA2-B49A3957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76288"/>
          </a:xfrm>
        </p:spPr>
        <p:txBody>
          <a:bodyPr/>
          <a:lstStyle/>
          <a:p>
            <a:pPr algn="ctr"/>
            <a:r>
              <a:rPr lang="en-GB" dirty="0"/>
              <a:t>Rother Riverfly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030201-1419-BE64-9089-B771F3D0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109" y="776288"/>
            <a:ext cx="459377" cy="4351338"/>
          </a:xfrm>
        </p:spPr>
        <p:txBody>
          <a:bodyPr/>
          <a:lstStyle/>
          <a:p>
            <a:pPr marL="0" indent="0">
              <a:buNone/>
            </a:pPr>
            <a:endParaRPr lang="en-GB" b="1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B6C4EEE-527D-5BB0-BD5D-8BC0F89CFA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809627"/>
              </p:ext>
            </p:extLst>
          </p:nvPr>
        </p:nvGraphicFramePr>
        <p:xfrm>
          <a:off x="2235562" y="870857"/>
          <a:ext cx="7720876" cy="53557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60438">
                  <a:extLst>
                    <a:ext uri="{9D8B030D-6E8A-4147-A177-3AD203B41FA5}">
                      <a16:colId xmlns:a16="http://schemas.microsoft.com/office/drawing/2014/main" val="2565342312"/>
                    </a:ext>
                  </a:extLst>
                </a:gridCol>
                <a:gridCol w="3860438">
                  <a:extLst>
                    <a:ext uri="{9D8B030D-6E8A-4147-A177-3AD203B41FA5}">
                      <a16:colId xmlns:a16="http://schemas.microsoft.com/office/drawing/2014/main" val="1375572903"/>
                    </a:ext>
                  </a:extLst>
                </a:gridCol>
              </a:tblGrid>
              <a:tr h="461703">
                <a:tc>
                  <a:txBody>
                    <a:bodyPr/>
                    <a:lstStyle/>
                    <a:p>
                      <a:r>
                        <a:rPr lang="en-GB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74304"/>
                  </a:ext>
                </a:extLst>
              </a:tr>
              <a:tr h="480844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0000"/>
                          </a:solidFill>
                        </a:rPr>
                        <a:t>Cased Caddis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Up to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631278"/>
                  </a:ext>
                </a:extLst>
              </a:tr>
              <a:tr h="480844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0000"/>
                          </a:solidFill>
                        </a:rPr>
                        <a:t>Caseless Caddis </a:t>
                      </a:r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–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Up to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995168"/>
                  </a:ext>
                </a:extLst>
              </a:tr>
              <a:tr h="480844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0000"/>
                          </a:solidFill>
                        </a:rPr>
                        <a:t>Mayfly (Ephemeridae)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Up to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991565"/>
                  </a:ext>
                </a:extLst>
              </a:tr>
              <a:tr h="480844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0000"/>
                          </a:solidFill>
                        </a:rPr>
                        <a:t>Blue-Winged Olive </a:t>
                      </a:r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</a:rPr>
                        <a:t>Ephemerellidae</a:t>
                      </a:r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Up to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290716"/>
                  </a:ext>
                </a:extLst>
              </a:tr>
              <a:tr h="82994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0000"/>
                          </a:solidFill>
                        </a:rPr>
                        <a:t>Flat-Bodied Stone Clinger </a:t>
                      </a:r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</a:rPr>
                        <a:t>Heptageniidae</a:t>
                      </a:r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Up to 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958192"/>
                  </a:ext>
                </a:extLst>
              </a:tr>
              <a:tr h="82994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0000"/>
                          </a:solidFill>
                        </a:rPr>
                        <a:t>Olives</a:t>
                      </a:r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</a:rPr>
                        <a:t>Baetidae</a:t>
                      </a:r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Up to 400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773756"/>
                  </a:ext>
                </a:extLst>
              </a:tr>
              <a:tr h="82994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0000"/>
                          </a:solidFill>
                        </a:rPr>
                        <a:t>Stoneflies</a:t>
                      </a:r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 (Plecoptera)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None found in catchment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364855"/>
                  </a:ext>
                </a:extLst>
              </a:tr>
              <a:tr h="480844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0000"/>
                          </a:solidFill>
                        </a:rPr>
                        <a:t>Freshwater Shrimp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Up to 600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581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5368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33A9E-D75E-A9A2-268E-3F99D7AFB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C966A-46EC-28F5-9454-856C720D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3182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Any Questions??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65AE9-2D8B-5B31-2B47-26CB39AEC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75447"/>
            <a:ext cx="3132909" cy="3688556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9313C-015A-6C46-8C78-4F0293745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213" y="3024643"/>
            <a:ext cx="3383573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40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95DF7-7C64-FA75-7652-37D68AEBB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FB0A65-BCF6-0640-05ED-6FB447C99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612" y="365125"/>
            <a:ext cx="7586890" cy="573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08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318F-A349-9F0E-D127-1CB03F6D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67EC90-E46F-DAFA-D854-6BF83182C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445" y="365125"/>
            <a:ext cx="8657109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88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0A5E9-5786-5CE9-4B11-88A541351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8600"/>
            <a:ext cx="10515600" cy="890588"/>
          </a:xfrm>
        </p:spPr>
        <p:txBody>
          <a:bodyPr/>
          <a:lstStyle/>
          <a:p>
            <a:pPr algn="ctr"/>
            <a:r>
              <a:rPr lang="en-GB" dirty="0"/>
              <a:t>Duplicate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E32563-5BB6-5B82-1581-726E640D4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347" y="1027906"/>
            <a:ext cx="10701305" cy="41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64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E4B973-27B1-71E1-9175-768E153EA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88"/>
            <a:ext cx="6397202" cy="55503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306A31-D27B-CC19-3E77-6696FD77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018" y="2860944"/>
            <a:ext cx="7607982" cy="3952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909E3C-7200-152E-1F72-94D2A6D9DDCD}"/>
              </a:ext>
            </a:extLst>
          </p:cNvPr>
          <p:cNvSpPr txBox="1"/>
          <p:nvPr/>
        </p:nvSpPr>
        <p:spPr>
          <a:xfrm>
            <a:off x="7915275" y="283454"/>
            <a:ext cx="2962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To move the pin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Open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Zoom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Click on correct location</a:t>
            </a:r>
          </a:p>
        </p:txBody>
      </p:sp>
    </p:spTree>
    <p:extLst>
      <p:ext uri="{BB962C8B-B14F-4D97-AF65-F5344CB8AC3E}">
        <p14:creationId xmlns:p14="http://schemas.microsoft.com/office/powerpoint/2010/main" val="587450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D82DC-F42F-F7B5-4922-33D4EC8FB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AF18-1C16-EA44-83F5-443988D3A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3182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Any Questions??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2854B-20FA-9898-1D26-22B7FF683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75447"/>
            <a:ext cx="3132909" cy="3688556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F74D3-F262-AC67-E065-4EF3DF07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213" y="3024643"/>
            <a:ext cx="3383573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01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524E5-DA42-7456-9D5B-1CCA4225F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336" y="171059"/>
            <a:ext cx="7553326" cy="747713"/>
          </a:xfrm>
        </p:spPr>
        <p:txBody>
          <a:bodyPr/>
          <a:lstStyle/>
          <a:p>
            <a:r>
              <a:rPr lang="en-GB" dirty="0"/>
              <a:t>Download Survey Data – 3 ways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15D06A-AA6F-6973-E148-F563E1F1F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565" y="918772"/>
            <a:ext cx="11322867" cy="4124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7B566E-DA2D-E8CC-9EAB-2CC451439A54}"/>
              </a:ext>
            </a:extLst>
          </p:cNvPr>
          <p:cNvSpPr txBox="1"/>
          <p:nvPr/>
        </p:nvSpPr>
        <p:spPr>
          <a:xfrm>
            <a:off x="1006112" y="4230077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DEA9C9-C508-071B-7E7E-6BF8095837AC}"/>
              </a:ext>
            </a:extLst>
          </p:cNvPr>
          <p:cNvSpPr txBox="1"/>
          <p:nvPr/>
        </p:nvSpPr>
        <p:spPr>
          <a:xfrm>
            <a:off x="2485480" y="5331883"/>
            <a:ext cx="8334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For specific survey data, use the search box then click download</a:t>
            </a:r>
          </a:p>
        </p:txBody>
      </p:sp>
    </p:spTree>
    <p:extLst>
      <p:ext uri="{BB962C8B-B14F-4D97-AF65-F5344CB8AC3E}">
        <p14:creationId xmlns:p14="http://schemas.microsoft.com/office/powerpoint/2010/main" val="644193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11B74-DB5C-A3C3-B1C6-43501ACD6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B544CD-7270-3948-04D3-2D96A2AA3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59" y="74428"/>
            <a:ext cx="8115034" cy="678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86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D74A6-5998-616E-128C-4C13175CE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14325" cy="158750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D1CD8E5-5958-85C5-E4C3-1AD157951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" y="96408"/>
            <a:ext cx="4839353" cy="322897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E69981-65B4-0B00-94DD-91EC16A4CA45}"/>
              </a:ext>
            </a:extLst>
          </p:cNvPr>
          <p:cNvSpPr txBox="1"/>
          <p:nvPr/>
        </p:nvSpPr>
        <p:spPr>
          <a:xfrm>
            <a:off x="636268" y="1710895"/>
            <a:ext cx="981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AB2AB6-D0F5-6BCC-EC3F-FA5D957C4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106" y="2811033"/>
            <a:ext cx="5893120" cy="400665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7E8545-7382-6F50-FAE5-A8477B110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050" y="96408"/>
            <a:ext cx="2771179" cy="542925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D3474B-51C7-E9EF-AB87-738C28701D01}"/>
              </a:ext>
            </a:extLst>
          </p:cNvPr>
          <p:cNvSpPr txBox="1"/>
          <p:nvPr/>
        </p:nvSpPr>
        <p:spPr>
          <a:xfrm>
            <a:off x="5067301" y="96408"/>
            <a:ext cx="4136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Open the map, zoom in so that the pins you are interested in are shown on the map page.</a:t>
            </a:r>
          </a:p>
          <a:p>
            <a:r>
              <a:rPr lang="en-GB" sz="2400" dirty="0"/>
              <a:t>Scroll down to the bottom of the legend and click </a:t>
            </a:r>
          </a:p>
          <a:p>
            <a:r>
              <a:rPr lang="en-GB" sz="2400" dirty="0"/>
              <a:t>‘Download Map Data’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AC8FC5-5C70-B879-E252-56DE061E2DBD}"/>
              </a:ext>
            </a:extLst>
          </p:cNvPr>
          <p:cNvSpPr txBox="1"/>
          <p:nvPr/>
        </p:nvSpPr>
        <p:spPr>
          <a:xfrm>
            <a:off x="523875" y="4029075"/>
            <a:ext cx="2714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For multiple sites located close together</a:t>
            </a:r>
          </a:p>
        </p:txBody>
      </p:sp>
    </p:spTree>
    <p:extLst>
      <p:ext uri="{BB962C8B-B14F-4D97-AF65-F5344CB8AC3E}">
        <p14:creationId xmlns:p14="http://schemas.microsoft.com/office/powerpoint/2010/main" val="3895310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B19B4-B4D5-389C-F4E0-03CF83E05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0"/>
            <a:ext cx="647700" cy="1325563"/>
          </a:xfrm>
        </p:spPr>
        <p:txBody>
          <a:bodyPr>
            <a:normAutofit/>
          </a:bodyPr>
          <a:lstStyle/>
          <a:p>
            <a:r>
              <a:rPr lang="en-GB" sz="8800" dirty="0"/>
              <a:t>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6DF308-40DF-4610-60E9-91FA954A4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606" y="872673"/>
            <a:ext cx="10163369" cy="578530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2871180-AB69-69C2-1D88-DC50F16EB53C}"/>
              </a:ext>
            </a:extLst>
          </p:cNvPr>
          <p:cNvSpPr/>
          <p:nvPr/>
        </p:nvSpPr>
        <p:spPr>
          <a:xfrm>
            <a:off x="8982075" y="1325563"/>
            <a:ext cx="1504950" cy="9342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CEDAF-BCA9-E4E4-3347-074E4AC72B5E}"/>
              </a:ext>
            </a:extLst>
          </p:cNvPr>
          <p:cNvSpPr txBox="1"/>
          <p:nvPr/>
        </p:nvSpPr>
        <p:spPr>
          <a:xfrm>
            <a:off x="990600" y="114300"/>
            <a:ext cx="344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For larger areas</a:t>
            </a:r>
          </a:p>
        </p:txBody>
      </p:sp>
    </p:spTree>
    <p:extLst>
      <p:ext uri="{BB962C8B-B14F-4D97-AF65-F5344CB8AC3E}">
        <p14:creationId xmlns:p14="http://schemas.microsoft.com/office/powerpoint/2010/main" val="2613539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823C7-AC3B-5356-5EEF-BFBFC326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1353799" y="365125"/>
            <a:ext cx="45719" cy="13255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B75A65-F797-2E2A-B281-A8AC398F8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3510" y="0"/>
            <a:ext cx="634548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9E1FC9-D4C2-3469-751F-6DF08FF91B29}"/>
              </a:ext>
            </a:extLst>
          </p:cNvPr>
          <p:cNvSpPr txBox="1"/>
          <p:nvPr/>
        </p:nvSpPr>
        <p:spPr>
          <a:xfrm>
            <a:off x="1362075" y="1819275"/>
            <a:ext cx="2809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Select the area you are interested in by clicking on the map</a:t>
            </a:r>
          </a:p>
        </p:txBody>
      </p:sp>
    </p:spTree>
    <p:extLst>
      <p:ext uri="{BB962C8B-B14F-4D97-AF65-F5344CB8AC3E}">
        <p14:creationId xmlns:p14="http://schemas.microsoft.com/office/powerpoint/2010/main" val="2603041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2EE9D-8A01-CAFD-2B6C-825B517D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DC10EB-C619-C597-29A8-A263162B0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511" y="103187"/>
            <a:ext cx="8561181" cy="665162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4F97A29-0A85-8BC0-9E84-5D2DCE2B2942}"/>
              </a:ext>
            </a:extLst>
          </p:cNvPr>
          <p:cNvSpPr/>
          <p:nvPr/>
        </p:nvSpPr>
        <p:spPr>
          <a:xfrm>
            <a:off x="9458325" y="504825"/>
            <a:ext cx="1247775" cy="7334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051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45497-2EC6-DBFC-6BF4-B7ECA7D40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C876-D5C9-3289-6730-A4A75DDE8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3182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Any Questions??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84BD9-DE3C-6877-F414-17605E5BF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75447"/>
            <a:ext cx="3132909" cy="3688556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F8B8DE-49B6-6083-4416-C6CC79D95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213" y="3024643"/>
            <a:ext cx="3383573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839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7621-3678-C40C-38D5-492A67AD4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229" y="365126"/>
            <a:ext cx="7154732" cy="1325563"/>
          </a:xfrm>
        </p:spPr>
        <p:txBody>
          <a:bodyPr/>
          <a:lstStyle/>
          <a:p>
            <a:r>
              <a:rPr lang="en-GB" dirty="0"/>
              <a:t>Overview – Sewage Untreated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494AD-77F1-21CB-6E2F-5FCE55558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951" y="1879413"/>
            <a:ext cx="936409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b="1" dirty="0">
                <a:latin typeface="+mj-lt"/>
              </a:rPr>
              <a:t>18 assets </a:t>
            </a:r>
            <a:r>
              <a:rPr lang="en-GB" dirty="0">
                <a:latin typeface="+mj-lt"/>
              </a:rPr>
              <a:t>on the Rother</a:t>
            </a:r>
          </a:p>
          <a:p>
            <a:pPr marL="0" indent="0" algn="ctr">
              <a:buNone/>
            </a:pPr>
            <a:r>
              <a:rPr lang="en-GB" dirty="0">
                <a:latin typeface="+mj-lt"/>
              </a:rPr>
              <a:t>Discharged untreated sewage </a:t>
            </a:r>
            <a:r>
              <a:rPr lang="en-GB" b="1" dirty="0">
                <a:latin typeface="+mj-lt"/>
              </a:rPr>
              <a:t>4834 times</a:t>
            </a:r>
          </a:p>
          <a:p>
            <a:pPr marL="0" indent="0" algn="ctr">
              <a:buNone/>
            </a:pPr>
            <a:r>
              <a:rPr lang="en-GB" dirty="0">
                <a:latin typeface="+mj-lt"/>
              </a:rPr>
              <a:t>for of over </a:t>
            </a:r>
            <a:r>
              <a:rPr lang="en-GB" b="1" dirty="0">
                <a:latin typeface="+mj-lt"/>
              </a:rPr>
              <a:t>6872 hours</a:t>
            </a:r>
          </a:p>
          <a:p>
            <a:pPr marL="0" indent="0" algn="ctr">
              <a:buNone/>
            </a:pPr>
            <a:endParaRPr lang="en-GB" b="1" dirty="0">
              <a:latin typeface="+mj-lt"/>
            </a:endParaRPr>
          </a:p>
          <a:p>
            <a:pPr marL="0" indent="0" algn="ctr">
              <a:buNone/>
            </a:pPr>
            <a:endParaRPr lang="en-GB" b="1" dirty="0">
              <a:latin typeface="+mj-lt"/>
            </a:endParaRPr>
          </a:p>
          <a:p>
            <a:pPr marL="0" indent="0" algn="ctr">
              <a:lnSpc>
                <a:spcPct val="50000"/>
              </a:lnSpc>
              <a:buNone/>
            </a:pPr>
            <a:r>
              <a:rPr lang="en-GB" sz="2000" dirty="0"/>
              <a:t>Spill data can be found and downloaded from: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GB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www.riversandseaswatch.southernwater.co.uk/release-history</a:t>
            </a:r>
            <a:endParaRPr lang="en-GB" sz="2000" dirty="0">
              <a:solidFill>
                <a:srgbClr val="0070C0"/>
              </a:solidFill>
            </a:endParaRPr>
          </a:p>
          <a:p>
            <a:pPr marL="0" indent="0" algn="ctr">
              <a:lnSpc>
                <a:spcPct val="50000"/>
              </a:lnSpc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 algn="ctr">
              <a:lnSpc>
                <a:spcPct val="50000"/>
              </a:lnSpc>
              <a:buNone/>
            </a:pPr>
            <a:r>
              <a:rPr lang="en-GB" sz="2000" dirty="0">
                <a:solidFill>
                  <a:schemeClr val="bg1">
                    <a:lumMod val="10000"/>
                  </a:schemeClr>
                </a:solidFill>
              </a:rPr>
              <a:t>Check EDM data and download via: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GB" sz="20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 Duration Monitoring - Storm Overflow Explorer</a:t>
            </a:r>
            <a:endParaRPr lang="en-GB" sz="2000" dirty="0"/>
          </a:p>
          <a:p>
            <a:pPr marL="0" indent="0" algn="ctr">
              <a:buNone/>
            </a:pPr>
            <a:endParaRPr lang="en-GB" b="1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922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8796-1A99-CB8B-6DE7-04BE8A000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6F8A752-0822-1CA2-74ED-5FFD395F5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B379C3-CC3C-B6E2-92D6-6C7BDA902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8" y="0"/>
            <a:ext cx="11971283" cy="687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99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E9A95-4906-1EAB-6C62-57C408AC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Sewage Discharges (untreated)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3A539-5ACC-FAFC-91AC-6F6C90C43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949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>
                <a:solidFill>
                  <a:srgbClr val="FF0000"/>
                </a:solidFill>
              </a:rPr>
              <a:t>Chck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GB" dirty="0"/>
              <a:t>8 sites are currently not being monitored regularly both up and downstream: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DD087-3A75-8585-4EB1-449E92394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010" y="3327319"/>
            <a:ext cx="5865979" cy="288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02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F09B-CBB6-7E6A-E160-007A1196D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Other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A5D36-328C-CD40-67C7-382179074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3550" y="2016125"/>
            <a:ext cx="9372600" cy="4351338"/>
          </a:xfrm>
        </p:spPr>
        <p:txBody>
          <a:bodyPr/>
          <a:lstStyle/>
          <a:p>
            <a:r>
              <a:rPr lang="en-GB" dirty="0"/>
              <a:t>Soil run-off, the Rother has big problems with sedimentation.</a:t>
            </a:r>
          </a:p>
          <a:p>
            <a:r>
              <a:rPr lang="en-GB" dirty="0"/>
              <a:t>Golf courses, run off from fertilizers.</a:t>
            </a:r>
          </a:p>
          <a:p>
            <a:endParaRPr lang="en-GB" dirty="0"/>
          </a:p>
          <a:p>
            <a:r>
              <a:rPr lang="en-GB" dirty="0"/>
              <a:t>What else are you finding?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2F5818-2AFB-BAC3-5826-E596F3627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186" y="2908665"/>
            <a:ext cx="3367590" cy="337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98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65ED-627C-B0AC-98ED-E65BD053F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Kit Maintenance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AE94A1-22F5-9CC3-4B63-93B399C36408}"/>
              </a:ext>
            </a:extLst>
          </p:cNvPr>
          <p:cNvSpPr txBox="1"/>
          <p:nvPr/>
        </p:nvSpPr>
        <p:spPr>
          <a:xfrm>
            <a:off x="1156305" y="1325563"/>
            <a:ext cx="9132711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200" dirty="0"/>
              <a:t>Cleaning and drying your kit at the end of your survey day is good practice.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Prolongs the life of your monitoring equipment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Prevents the spread of invasive species (INNS)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Prevents nutrient and chemical contamination between samples</a:t>
            </a:r>
          </a:p>
          <a:p>
            <a:endParaRPr lang="en-GB" sz="2200" dirty="0"/>
          </a:p>
          <a:p>
            <a:r>
              <a:rPr lang="en-GB" sz="2200" b="1" u="sng" dirty="0"/>
              <a:t>Hanna Checker cuvettes, water collection device, syringe, Secchi tube</a:t>
            </a:r>
            <a:endParaRPr lang="en-GB" sz="2200" dirty="0"/>
          </a:p>
          <a:p>
            <a:r>
              <a:rPr lang="en-GB" sz="2200" dirty="0"/>
              <a:t>Rinse out with warm water and leave to air dry</a:t>
            </a:r>
          </a:p>
          <a:p>
            <a:endParaRPr lang="en-GB" sz="2200" dirty="0"/>
          </a:p>
          <a:p>
            <a:r>
              <a:rPr lang="en-GB" sz="2200" b="1" u="sng" dirty="0"/>
              <a:t>TDS/Temp monitor pens </a:t>
            </a:r>
          </a:p>
          <a:p>
            <a:r>
              <a:rPr lang="en-GB" sz="2200" dirty="0"/>
              <a:t>Soak the tips in lukewarm water for 5 mins then air dry before replacing cap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8D9F557-3223-ADCB-FF8E-CD82747197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805817" y="1613471"/>
            <a:ext cx="3386183" cy="24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84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ECAB4-0AE0-479B-DAFB-18276D39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995D97-A275-7920-AD12-6F26990B1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413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6A1E77-D982-ABCA-55CF-73B42BDE4194}"/>
              </a:ext>
            </a:extLst>
          </p:cNvPr>
          <p:cNvSpPr txBox="1"/>
          <p:nvPr/>
        </p:nvSpPr>
        <p:spPr>
          <a:xfrm>
            <a:off x="0" y="651642"/>
            <a:ext cx="2070538" cy="923330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Upper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8F769-A0E8-04E4-F04B-00E36C37B420}"/>
              </a:ext>
            </a:extLst>
          </p:cNvPr>
          <p:cNvSpPr txBox="1"/>
          <p:nvPr/>
        </p:nvSpPr>
        <p:spPr>
          <a:xfrm>
            <a:off x="3447395" y="5770179"/>
            <a:ext cx="1366344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Mid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F887FB-A91F-B80C-7EFF-C044194F518D}"/>
              </a:ext>
            </a:extLst>
          </p:cNvPr>
          <p:cNvSpPr txBox="1"/>
          <p:nvPr/>
        </p:nvSpPr>
        <p:spPr>
          <a:xfrm>
            <a:off x="9680028" y="2143320"/>
            <a:ext cx="2094186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Lower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43AFC-2D7E-BAA4-13FF-CA6EC71B1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722" y="252025"/>
            <a:ext cx="3084843" cy="1322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F94861-B70A-1CC5-F3D8-56E88E989617}"/>
              </a:ext>
            </a:extLst>
          </p:cNvPr>
          <p:cNvSpPr txBox="1"/>
          <p:nvPr/>
        </p:nvSpPr>
        <p:spPr>
          <a:xfrm>
            <a:off x="9164930" y="393510"/>
            <a:ext cx="2708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atin typeface="+mj-lt"/>
              </a:rPr>
              <a:t>ROTHER</a:t>
            </a:r>
          </a:p>
        </p:txBody>
      </p:sp>
    </p:spTree>
    <p:extLst>
      <p:ext uri="{BB962C8B-B14F-4D97-AF65-F5344CB8AC3E}">
        <p14:creationId xmlns:p14="http://schemas.microsoft.com/office/powerpoint/2010/main" val="3182648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B65B5-7359-C26B-E477-070305A7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 and Safety - reminders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CB258-DE09-73AC-72A8-01AF18C2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721" y="4244211"/>
            <a:ext cx="5224725" cy="2822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FEC48E-02EF-9309-A732-2905000498C1}"/>
              </a:ext>
            </a:extLst>
          </p:cNvPr>
          <p:cNvSpPr txBox="1"/>
          <p:nvPr/>
        </p:nvSpPr>
        <p:spPr>
          <a:xfrm>
            <a:off x="1045029" y="1628503"/>
            <a:ext cx="806413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</a:rPr>
              <a:t>Always go out in 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</a:rPr>
              <a:t>Let someone know where you are heading and what time you expect to be 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</a:rPr>
              <a:t>Always wear gloves – Protect from water and reagents</a:t>
            </a:r>
            <a:endParaRPr lang="en-GB" sz="2200" dirty="0">
              <a:solidFill>
                <a:srgbClr val="0070C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GB" sz="2200" dirty="0">
              <a:solidFill>
                <a:srgbClr val="0070C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2200" dirty="0">
                <a:solidFill>
                  <a:srgbClr val="000000"/>
                </a:solidFill>
              </a:rPr>
              <a:t>River Guardian Risk Assessment is being updated</a:t>
            </a:r>
            <a:endParaRPr lang="en-GB" sz="2200" dirty="0">
              <a:solidFill>
                <a:srgbClr val="00000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GB" sz="2200" dirty="0">
              <a:solidFill>
                <a:srgbClr val="0070C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2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Link: Home and Dry - Water Safety Course - West Mercia Search and Rescue</a:t>
            </a:r>
            <a:endParaRPr lang="en-GB" sz="2200" dirty="0">
              <a:solidFill>
                <a:srgbClr val="0070C0"/>
              </a:solidFill>
            </a:endParaRPr>
          </a:p>
          <a:p>
            <a:endParaRPr lang="en-GB" sz="2200" dirty="0">
              <a:solidFill>
                <a:srgbClr val="0070C0"/>
              </a:solidFill>
            </a:endParaRPr>
          </a:p>
          <a:p>
            <a:r>
              <a:rPr lang="en-GB" sz="22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Link: Tick awareness A5 leaflet for printing</a:t>
            </a:r>
            <a:endParaRPr lang="en-GB" sz="2200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52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71C83-C180-D643-8D26-D0F7500D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Ranges – Phosphate &amp; Nitrate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59896A-A52B-8472-72F9-89B1C83B6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45338"/>
          <a:stretch>
            <a:fillRect/>
          </a:stretch>
        </p:blipFill>
        <p:spPr>
          <a:xfrm>
            <a:off x="2845447" y="1957552"/>
            <a:ext cx="6501106" cy="23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71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2FEFE-E235-F421-76DD-94DD5781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857271-2A83-5F72-BBFE-F22ADA77D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97266"/>
            <a:ext cx="11145963" cy="6663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1AA543-4716-FD8D-4032-B36298352F82}"/>
              </a:ext>
            </a:extLst>
          </p:cNvPr>
          <p:cNvSpPr txBox="1"/>
          <p:nvPr/>
        </p:nvSpPr>
        <p:spPr>
          <a:xfrm>
            <a:off x="1425230" y="5807675"/>
            <a:ext cx="9971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Rother Western Operational Catchment | Catchment Data Explorer</a:t>
            </a:r>
            <a:endParaRPr lang="en-GB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34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35883-7C51-B9E1-221B-258FBB09C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Data Overview</a:t>
            </a:r>
            <a:br>
              <a:rPr lang="en-GB" dirty="0"/>
            </a:b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09A5C-A1B1-4C5D-86EA-C9A9CF3FE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921" y="2386085"/>
            <a:ext cx="784860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151</a:t>
            </a:r>
            <a:r>
              <a:rPr lang="en-GB" dirty="0"/>
              <a:t> River guardian surveys have been submitted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46</a:t>
            </a:r>
            <a:r>
              <a:rPr lang="en-GB" dirty="0"/>
              <a:t>  Different sites have been monitored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At least </a:t>
            </a:r>
            <a:r>
              <a:rPr lang="en-GB" b="1" dirty="0"/>
              <a:t>24</a:t>
            </a:r>
            <a:r>
              <a:rPr lang="en-GB" dirty="0"/>
              <a:t> of these have been monitored 4 times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66879D-0461-57B8-8BCA-B6ABF5A3A6AE}"/>
              </a:ext>
            </a:extLst>
          </p:cNvPr>
          <p:cNvSpPr txBox="1"/>
          <p:nvPr/>
        </p:nvSpPr>
        <p:spPr>
          <a:xfrm>
            <a:off x="4846674" y="1133843"/>
            <a:ext cx="2498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Jan 1</a:t>
            </a:r>
            <a:r>
              <a:rPr lang="en-GB" baseline="30000" dirty="0"/>
              <a:t>st</a:t>
            </a:r>
            <a:r>
              <a:rPr lang="en-GB" dirty="0"/>
              <a:t> to June 17</a:t>
            </a:r>
            <a:r>
              <a:rPr lang="en-GB" baseline="30000" dirty="0"/>
              <a:t>th</a:t>
            </a:r>
            <a:r>
              <a:rPr lang="en-GB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184574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AAC9A72-7D7D-7806-01A3-BEBF287BC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03" y="341061"/>
            <a:ext cx="12160097" cy="6516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7B395A-3124-CFB4-9562-63C58DFAF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3" y="-102833"/>
            <a:ext cx="4110318" cy="570790"/>
          </a:xfrm>
        </p:spPr>
        <p:txBody>
          <a:bodyPr>
            <a:normAutofit/>
          </a:bodyPr>
          <a:lstStyle/>
          <a:p>
            <a:r>
              <a:rPr lang="en-GB" sz="2400" dirty="0"/>
              <a:t>Sites: Jan 2025 until June 2026</a:t>
            </a:r>
          </a:p>
        </p:txBody>
      </p:sp>
    </p:spTree>
    <p:extLst>
      <p:ext uri="{BB962C8B-B14F-4D97-AF65-F5344CB8AC3E}">
        <p14:creationId xmlns:p14="http://schemas.microsoft.com/office/powerpoint/2010/main" val="423529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C97F89-A2DD-7586-0010-3F0E8F600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078"/>
            <a:ext cx="12240241" cy="65729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AF90BF-B9E4-21E0-A1C4-0C240EB38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386" y="285078"/>
            <a:ext cx="538779" cy="657954"/>
          </a:xfrm>
        </p:spPr>
        <p:txBody>
          <a:bodyPr>
            <a:normAutofit fontScale="90000"/>
          </a:bodyPr>
          <a:lstStyle/>
          <a:p>
            <a:r>
              <a:rPr lang="en-GB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651498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2308AC-4ACF-D6BA-2E9E-68A7EC1B2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13281"/>
            <a:ext cx="12192000" cy="6544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1990BA-8E92-49D6-032D-FF6E6015B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628" y="0"/>
            <a:ext cx="495748" cy="1325563"/>
          </a:xfrm>
        </p:spPr>
        <p:txBody>
          <a:bodyPr/>
          <a:lstStyle/>
          <a:p>
            <a:r>
              <a:rPr lang="en-GB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988294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SRT_Colours">
      <a:dk1>
        <a:srgbClr val="23352F"/>
      </a:dk1>
      <a:lt1>
        <a:srgbClr val="EFE9E6"/>
      </a:lt1>
      <a:dk2>
        <a:srgbClr val="27463B"/>
      </a:dk2>
      <a:lt2>
        <a:srgbClr val="9CABE2"/>
      </a:lt2>
      <a:accent1>
        <a:srgbClr val="D6F584"/>
      </a:accent1>
      <a:accent2>
        <a:srgbClr val="B7BA75"/>
      </a:accent2>
      <a:accent3>
        <a:srgbClr val="496C79"/>
      </a:accent3>
      <a:accent4>
        <a:srgbClr val="828752"/>
      </a:accent4>
      <a:accent5>
        <a:srgbClr val="40A8BF"/>
      </a:accent5>
      <a:accent6>
        <a:srgbClr val="93754B"/>
      </a:accent6>
      <a:hlink>
        <a:srgbClr val="B7BA75"/>
      </a:hlink>
      <a:folHlink>
        <a:srgbClr val="496C79"/>
      </a:folHlink>
    </a:clrScheme>
    <a:fontScheme name="WSRT Fonts">
      <a:majorFont>
        <a:latin typeface="Pathie"/>
        <a:ea typeface=""/>
        <a:cs typeface=""/>
      </a:majorFont>
      <a:minorFont>
        <a:latin typeface="Givonic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SRTPowerPointTemplate_April2025" id="{2AA350B9-14DE-459D-98BF-80DBDD20F496}" vid="{948B1611-B950-43D2-9318-9C6CE1306D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8114646303B147A586199A0B13087D" ma:contentTypeVersion="10" ma:contentTypeDescription="Create a new document." ma:contentTypeScope="" ma:versionID="63cf12e7bc15f5d708b3dc858a342b9e">
  <xsd:schema xmlns:xsd="http://www.w3.org/2001/XMLSchema" xmlns:xs="http://www.w3.org/2001/XMLSchema" xmlns:p="http://schemas.microsoft.com/office/2006/metadata/properties" xmlns:ns2="d918baa9-e305-4803-ae87-16b0407bbf45" xmlns:ns3="35dc89ab-07e9-4375-bee1-1ff81f3c970c" targetNamespace="http://schemas.microsoft.com/office/2006/metadata/properties" ma:root="true" ma:fieldsID="e611641230c3802891a1fa461da7b45c" ns2:_="" ns3:_="">
    <xsd:import namespace="d918baa9-e305-4803-ae87-16b0407bbf45"/>
    <xsd:import namespace="35dc89ab-07e9-4375-bee1-1ff81f3c97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18baa9-e305-4803-ae87-16b0407bb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8721f3f-fc8b-44ed-8f81-f70bd7449b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c89ab-07e9-4375-bee1-1ff81f3c970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1c34a14-1938-4a33-9572-365c0a367a96}" ma:internalName="TaxCatchAll" ma:showField="CatchAllData" ma:web="35dc89ab-07e9-4375-bee1-1ff81f3c97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918baa9-e305-4803-ae87-16b0407bbf45">
      <Terms xmlns="http://schemas.microsoft.com/office/infopath/2007/PartnerControls"/>
    </lcf76f155ced4ddcb4097134ff3c332f>
    <TaxCatchAll xmlns="35dc89ab-07e9-4375-bee1-1ff81f3c970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8F06E6-CBEB-43DD-9BF5-961270B584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18baa9-e305-4803-ae87-16b0407bbf45"/>
    <ds:schemaRef ds:uri="35dc89ab-07e9-4375-bee1-1ff81f3c97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BEB9D0-36CE-4182-BEB6-05AF9997875F}">
  <ds:schemaRefs>
    <ds:schemaRef ds:uri="http://schemas.microsoft.com/office/2006/metadata/properties"/>
    <ds:schemaRef ds:uri="http://schemas.microsoft.com/office/infopath/2007/PartnerControls"/>
    <ds:schemaRef ds:uri="45331a6b-8863-4dd4-b0f0-be5721c9c39e"/>
    <ds:schemaRef ds:uri="ac6f2b01-04dd-4922-a04b-a0679cefa665"/>
    <ds:schemaRef ds:uri="d918baa9-e305-4803-ae87-16b0407bbf45"/>
    <ds:schemaRef ds:uri="35dc89ab-07e9-4375-bee1-1ff81f3c970c"/>
  </ds:schemaRefs>
</ds:datastoreItem>
</file>

<file path=customXml/itemProps3.xml><?xml version="1.0" encoding="utf-8"?>
<ds:datastoreItem xmlns:ds="http://schemas.openxmlformats.org/officeDocument/2006/customXml" ds:itemID="{68445511-341A-4EFA-BA7C-90355E2E1B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WSRTPowerPointTemplate_April2025</Template>
  <TotalTime>7636</TotalTime>
  <Words>737</Words>
  <Application>Microsoft Office PowerPoint</Application>
  <PresentationFormat>Widescreen</PresentationFormat>
  <Paragraphs>159</Paragraphs>
  <Slides>41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Aptos</vt:lpstr>
      <vt:lpstr>Arial</vt:lpstr>
      <vt:lpstr>Givonic Regular</vt:lpstr>
      <vt:lpstr>Pathie</vt:lpstr>
      <vt:lpstr>Office Theme</vt:lpstr>
      <vt:lpstr>River Guardian Rother Update Water Quality Monitoring  Sam Frith</vt:lpstr>
      <vt:lpstr>Thank You!</vt:lpstr>
      <vt:lpstr>PowerPoint Presentation</vt:lpstr>
      <vt:lpstr>PowerPoint Presentation</vt:lpstr>
      <vt:lpstr>PowerPoint Presentation</vt:lpstr>
      <vt:lpstr>Data Overview </vt:lpstr>
      <vt:lpstr>Sites: Jan 2025 until June 2026</vt:lpstr>
      <vt:lpstr>P</vt:lpstr>
      <vt:lpstr>N</vt:lpstr>
      <vt:lpstr>Upper Rother – Result Averages Jan 2026 to June 2026</vt:lpstr>
      <vt:lpstr>Mid Rother – Result Averages Jan 2026 to June 2026</vt:lpstr>
      <vt:lpstr>Lower Rother – Result Averages Jan 2026 to June 2026</vt:lpstr>
      <vt:lpstr>Rother Rainfall Data at Petersfield  – last 6 months</vt:lpstr>
      <vt:lpstr>Rother Flow Data at Iping Mill  – last 6 months</vt:lpstr>
      <vt:lpstr>Rother Water Level Data at Iping Mill  – last 6 months</vt:lpstr>
      <vt:lpstr>Result Ranges</vt:lpstr>
      <vt:lpstr>Result Ranges – Temperature and Turbidity</vt:lpstr>
      <vt:lpstr>Result Ranges – TDS</vt:lpstr>
      <vt:lpstr>Any Questions??</vt:lpstr>
      <vt:lpstr>Rother Riverfly review</vt:lpstr>
      <vt:lpstr>Rother Riverfly Locations</vt:lpstr>
      <vt:lpstr>Rother Riverfly Results</vt:lpstr>
      <vt:lpstr>Any Questions??</vt:lpstr>
      <vt:lpstr>PowerPoint Presentation</vt:lpstr>
      <vt:lpstr>PowerPoint Presentation</vt:lpstr>
      <vt:lpstr>Duplicate</vt:lpstr>
      <vt:lpstr>PowerPoint Presentation</vt:lpstr>
      <vt:lpstr>Any Questions??</vt:lpstr>
      <vt:lpstr>Download Survey Data – 3 ways</vt:lpstr>
      <vt:lpstr>PowerPoint Presentation</vt:lpstr>
      <vt:lpstr>3</vt:lpstr>
      <vt:lpstr>PowerPoint Presentation</vt:lpstr>
      <vt:lpstr>PowerPoint Presentation</vt:lpstr>
      <vt:lpstr>Any Questions??</vt:lpstr>
      <vt:lpstr>Overview – Sewage Untreated</vt:lpstr>
      <vt:lpstr>PowerPoint Presentation</vt:lpstr>
      <vt:lpstr>Sewage Discharges (untreated)</vt:lpstr>
      <vt:lpstr>Other Issues</vt:lpstr>
      <vt:lpstr>Kit Maintenance</vt:lpstr>
      <vt:lpstr>Health and Safety - reminders</vt:lpstr>
      <vt:lpstr>Results Ranges – Phosphate &amp; Nitrate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Keir Smith</dc:creator>
  <cp:lastModifiedBy>Sam Frith</cp:lastModifiedBy>
  <cp:revision>211</cp:revision>
  <dcterms:created xsi:type="dcterms:W3CDTF">2025-04-03T11:22:35Z</dcterms:created>
  <dcterms:modified xsi:type="dcterms:W3CDTF">2026-07-02T13:45:26Z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0x010100328114646303B147A586199A0B13087D</vt:lpwstr>
  </property>
  <property fmtid="{D5CDD505-2E9C-101B-9397-08002B2CF9AE}" pid="3" name="MediaServiceImageTags">
    <vt:lpwstr/>
  </property>
</Properties>
</file>