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5"/>
  </p:notesMasterIdLst>
  <p:sldIdLst>
    <p:sldId id="3136" r:id="rId5"/>
    <p:sldId id="3166" r:id="rId6"/>
    <p:sldId id="3185" r:id="rId7"/>
    <p:sldId id="3205" r:id="rId8"/>
    <p:sldId id="3206" r:id="rId9"/>
    <p:sldId id="3178" r:id="rId10"/>
    <p:sldId id="3168" r:id="rId11"/>
    <p:sldId id="3169" r:id="rId12"/>
    <p:sldId id="3173" r:id="rId13"/>
    <p:sldId id="3172" r:id="rId14"/>
    <p:sldId id="3177" r:id="rId15"/>
    <p:sldId id="3208" r:id="rId16"/>
    <p:sldId id="3181" r:id="rId17"/>
    <p:sldId id="3183" r:id="rId18"/>
    <p:sldId id="3209" r:id="rId19"/>
    <p:sldId id="3217" r:id="rId20"/>
    <p:sldId id="3210" r:id="rId21"/>
    <p:sldId id="3219" r:id="rId22"/>
    <p:sldId id="3220" r:id="rId23"/>
    <p:sldId id="3211" r:id="rId24"/>
    <p:sldId id="3218" r:id="rId25"/>
    <p:sldId id="3213" r:id="rId26"/>
    <p:sldId id="3221" r:id="rId27"/>
    <p:sldId id="3212" r:id="rId28"/>
    <p:sldId id="3222" r:id="rId29"/>
    <p:sldId id="3214" r:id="rId30"/>
    <p:sldId id="3215" r:id="rId31"/>
    <p:sldId id="3223" r:id="rId32"/>
    <p:sldId id="3198" r:id="rId33"/>
    <p:sldId id="3224" r:id="rId34"/>
    <p:sldId id="3196" r:id="rId35"/>
    <p:sldId id="3197" r:id="rId36"/>
    <p:sldId id="3200" r:id="rId37"/>
    <p:sldId id="3182" r:id="rId38"/>
    <p:sldId id="3186" r:id="rId39"/>
    <p:sldId id="3226" r:id="rId40"/>
    <p:sldId id="3229" r:id="rId41"/>
    <p:sldId id="3230" r:id="rId42"/>
    <p:sldId id="3231" r:id="rId43"/>
    <p:sldId id="3228" r:id="rId44"/>
    <p:sldId id="3199" r:id="rId45"/>
    <p:sldId id="3201" r:id="rId46"/>
    <p:sldId id="3187" r:id="rId47"/>
    <p:sldId id="3188" r:id="rId48"/>
    <p:sldId id="3189" r:id="rId49"/>
    <p:sldId id="3190" r:id="rId50"/>
    <p:sldId id="3202" r:id="rId51"/>
    <p:sldId id="3191" r:id="rId52"/>
    <p:sldId id="3192" r:id="rId53"/>
    <p:sldId id="3193" r:id="rId54"/>
    <p:sldId id="3194" r:id="rId55"/>
    <p:sldId id="3195" r:id="rId56"/>
    <p:sldId id="3203" r:id="rId57"/>
    <p:sldId id="3144" r:id="rId58"/>
    <p:sldId id="3180" r:id="rId59"/>
    <p:sldId id="3232" r:id="rId60"/>
    <p:sldId id="3170" r:id="rId61"/>
    <p:sldId id="3179" r:id="rId62"/>
    <p:sldId id="3165" r:id="rId63"/>
    <p:sldId id="3164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CFF99"/>
    <a:srgbClr val="D5D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5AF35F-382D-4919-BE1B-A6997A885101}" v="7" dt="2026-07-22T09:28:42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431" autoAdjust="0"/>
  </p:normalViewPr>
  <p:slideViewPr>
    <p:cSldViewPr snapToGrid="0">
      <p:cViewPr varScale="1">
        <p:scale>
          <a:sx n="63" d="100"/>
          <a:sy n="63" d="100"/>
        </p:scale>
        <p:origin x="91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Frith" userId="2c242eae-ae5c-435f-a397-8591d1472db8" providerId="ADAL" clId="{959547CE-87A7-4C17-919B-54CB53CCFDA9}"/>
    <pc:docChg chg="undo redo custSel addSld delSld modSld sldOrd">
      <pc:chgData name="Sam Frith" userId="2c242eae-ae5c-435f-a397-8591d1472db8" providerId="ADAL" clId="{959547CE-87A7-4C17-919B-54CB53CCFDA9}" dt="2026-07-22T09:36:37.170" v="12306" actId="113"/>
      <pc:docMkLst>
        <pc:docMk/>
      </pc:docMkLst>
      <pc:sldChg chg="modSp mod">
        <pc:chgData name="Sam Frith" userId="2c242eae-ae5c-435f-a397-8591d1472db8" providerId="ADAL" clId="{959547CE-87A7-4C17-919B-54CB53CCFDA9}" dt="2026-07-14T15:09:58.103" v="5379" actId="207"/>
        <pc:sldMkLst>
          <pc:docMk/>
          <pc:sldMk cId="1724534341" sldId="3136"/>
        </pc:sldMkLst>
        <pc:spChg chg="mod">
          <ac:chgData name="Sam Frith" userId="2c242eae-ae5c-435f-a397-8591d1472db8" providerId="ADAL" clId="{959547CE-87A7-4C17-919B-54CB53CCFDA9}" dt="2026-07-14T15:09:58.103" v="5379" actId="207"/>
          <ac:spMkLst>
            <pc:docMk/>
            <pc:sldMk cId="1724534341" sldId="3136"/>
            <ac:spMk id="2" creationId="{6F5BC0C2-88D8-5B3D-F5DD-CB720EF936A3}"/>
          </ac:spMkLst>
        </pc:spChg>
      </pc:sldChg>
      <pc:sldChg chg="addSp delSp modSp mod ord modNotesTx">
        <pc:chgData name="Sam Frith" userId="2c242eae-ae5c-435f-a397-8591d1472db8" providerId="ADAL" clId="{959547CE-87A7-4C17-919B-54CB53CCFDA9}" dt="2026-07-22T09:18:42.511" v="12125" actId="207"/>
        <pc:sldMkLst>
          <pc:docMk/>
          <pc:sldMk cId="2858922046" sldId="3144"/>
        </pc:sldMkLst>
        <pc:spChg chg="mod">
          <ac:chgData name="Sam Frith" userId="2c242eae-ae5c-435f-a397-8591d1472db8" providerId="ADAL" clId="{959547CE-87A7-4C17-919B-54CB53CCFDA9}" dt="2026-06-29T16:25:22.538" v="3079" actId="1076"/>
          <ac:spMkLst>
            <pc:docMk/>
            <pc:sldMk cId="2858922046" sldId="3144"/>
            <ac:spMk id="2" creationId="{E5ED7621-3678-C40C-38D5-492A67AD46FF}"/>
          </ac:spMkLst>
        </pc:spChg>
        <pc:spChg chg="mod">
          <ac:chgData name="Sam Frith" userId="2c242eae-ae5c-435f-a397-8591d1472db8" providerId="ADAL" clId="{959547CE-87A7-4C17-919B-54CB53CCFDA9}" dt="2026-07-22T09:18:42.511" v="12125" actId="207"/>
          <ac:spMkLst>
            <pc:docMk/>
            <pc:sldMk cId="2858922046" sldId="3144"/>
            <ac:spMk id="3" creationId="{6C9494AD-77F1-21CB-6E2F-5FCE55558981}"/>
          </ac:spMkLst>
        </pc:spChg>
      </pc:sldChg>
      <pc:sldChg chg="addSp delSp modSp add del mod">
        <pc:chgData name="Sam Frith" userId="2c242eae-ae5c-435f-a397-8591d1472db8" providerId="ADAL" clId="{959547CE-87A7-4C17-919B-54CB53CCFDA9}" dt="2026-06-30T12:47:42.384" v="4995" actId="1076"/>
        <pc:sldMkLst>
          <pc:docMk/>
          <pc:sldMk cId="2110252762" sldId="3164"/>
        </pc:sldMkLst>
        <pc:spChg chg="mod">
          <ac:chgData name="Sam Frith" userId="2c242eae-ae5c-435f-a397-8591d1472db8" providerId="ADAL" clId="{959547CE-87A7-4C17-919B-54CB53CCFDA9}" dt="2026-06-29T14:05:08.494" v="3063" actId="20577"/>
          <ac:spMkLst>
            <pc:docMk/>
            <pc:sldMk cId="2110252762" sldId="3164"/>
            <ac:spMk id="2" creationId="{FF6B65B5-7359-C26B-E477-070305A7D316}"/>
          </ac:spMkLst>
        </pc:spChg>
        <pc:spChg chg="add mod">
          <ac:chgData name="Sam Frith" userId="2c242eae-ae5c-435f-a397-8591d1472db8" providerId="ADAL" clId="{959547CE-87A7-4C17-919B-54CB53CCFDA9}" dt="2026-06-30T12:47:38.873" v="4994" actId="255"/>
          <ac:spMkLst>
            <pc:docMk/>
            <pc:sldMk cId="2110252762" sldId="3164"/>
            <ac:spMk id="6" creationId="{18FEC48E-02EF-9309-A732-2905000498C1}"/>
          </ac:spMkLst>
        </pc:spChg>
        <pc:picChg chg="add mod">
          <ac:chgData name="Sam Frith" userId="2c242eae-ae5c-435f-a397-8591d1472db8" providerId="ADAL" clId="{959547CE-87A7-4C17-919B-54CB53CCFDA9}" dt="2026-06-30T12:47:42.384" v="4995" actId="1076"/>
          <ac:picMkLst>
            <pc:docMk/>
            <pc:sldMk cId="2110252762" sldId="3164"/>
            <ac:picMk id="5" creationId="{D84CB258-DE09-73AC-72A8-01AF18C28165}"/>
          </ac:picMkLst>
        </pc:picChg>
      </pc:sldChg>
      <pc:sldChg chg="addSp delSp modSp mod">
        <pc:chgData name="Sam Frith" userId="2c242eae-ae5c-435f-a397-8591d1472db8" providerId="ADAL" clId="{959547CE-87A7-4C17-919B-54CB53CCFDA9}" dt="2026-06-30T12:47:25.584" v="4993" actId="1076"/>
        <pc:sldMkLst>
          <pc:docMk/>
          <pc:sldMk cId="2955484293" sldId="3165"/>
        </pc:sldMkLst>
        <pc:spChg chg="mod">
          <ac:chgData name="Sam Frith" userId="2c242eae-ae5c-435f-a397-8591d1472db8" providerId="ADAL" clId="{959547CE-87A7-4C17-919B-54CB53CCFDA9}" dt="2026-06-30T12:46:44.029" v="4985" actId="1076"/>
          <ac:spMkLst>
            <pc:docMk/>
            <pc:sldMk cId="2955484293" sldId="3165"/>
            <ac:spMk id="2" creationId="{8F4E65ED-627C-B0AC-98ED-E65BD053F88A}"/>
          </ac:spMkLst>
        </pc:spChg>
        <pc:spChg chg="mod">
          <ac:chgData name="Sam Frith" userId="2c242eae-ae5c-435f-a397-8591d1472db8" providerId="ADAL" clId="{959547CE-87A7-4C17-919B-54CB53CCFDA9}" dt="2026-06-30T12:47:18.771" v="4991" actId="1076"/>
          <ac:spMkLst>
            <pc:docMk/>
            <pc:sldMk cId="2955484293" sldId="3165"/>
            <ac:spMk id="3" creationId="{5FAE94A1-22F5-9CC3-4B63-93B399C36408}"/>
          </ac:spMkLst>
        </pc:spChg>
        <pc:picChg chg="add mod">
          <ac:chgData name="Sam Frith" userId="2c242eae-ae5c-435f-a397-8591d1472db8" providerId="ADAL" clId="{959547CE-87A7-4C17-919B-54CB53CCFDA9}" dt="2026-06-30T12:47:25.584" v="4993" actId="1076"/>
          <ac:picMkLst>
            <pc:docMk/>
            <pc:sldMk cId="2955484293" sldId="3165"/>
            <ac:picMk id="11" creationId="{28D9F557-3223-ADCB-FF8E-CD827471976A}"/>
          </ac:picMkLst>
        </pc:picChg>
      </pc:sldChg>
      <pc:sldChg chg="addSp modSp new mod ord">
        <pc:chgData name="Sam Frith" userId="2c242eae-ae5c-435f-a397-8591d1472db8" providerId="ADAL" clId="{959547CE-87A7-4C17-919B-54CB53CCFDA9}" dt="2026-07-22T09:33:09.635" v="12284" actId="20577"/>
        <pc:sldMkLst>
          <pc:docMk/>
          <pc:sldMk cId="276879263" sldId="3166"/>
        </pc:sldMkLst>
        <pc:spChg chg="mod">
          <ac:chgData name="Sam Frith" userId="2c242eae-ae5c-435f-a397-8591d1472db8" providerId="ADAL" clId="{959547CE-87A7-4C17-919B-54CB53CCFDA9}" dt="2026-06-22T11:17:21.753" v="66" actId="122"/>
          <ac:spMkLst>
            <pc:docMk/>
            <pc:sldMk cId="276879263" sldId="3166"/>
            <ac:spMk id="2" creationId="{C00D7432-113B-0087-BF74-30D123DD3A62}"/>
          </ac:spMkLst>
        </pc:spChg>
        <pc:spChg chg="mod">
          <ac:chgData name="Sam Frith" userId="2c242eae-ae5c-435f-a397-8591d1472db8" providerId="ADAL" clId="{959547CE-87A7-4C17-919B-54CB53CCFDA9}" dt="2026-07-22T09:33:09.635" v="12284" actId="20577"/>
          <ac:spMkLst>
            <pc:docMk/>
            <pc:sldMk cId="276879263" sldId="3166"/>
            <ac:spMk id="3" creationId="{F5674DBF-FB6F-CD80-AF85-CBD9A0B57C98}"/>
          </ac:spMkLst>
        </pc:spChg>
        <pc:spChg chg="add mod">
          <ac:chgData name="Sam Frith" userId="2c242eae-ae5c-435f-a397-8591d1472db8" providerId="ADAL" clId="{959547CE-87A7-4C17-919B-54CB53CCFDA9}" dt="2026-06-30T12:01:18.350" v="4497" actId="1076"/>
          <ac:spMkLst>
            <pc:docMk/>
            <pc:sldMk cId="276879263" sldId="3166"/>
            <ac:spMk id="6" creationId="{C4BEA58F-EF64-6DAF-5B84-0014C17A2D75}"/>
          </ac:spMkLst>
        </pc:spChg>
        <pc:picChg chg="add mod">
          <ac:chgData name="Sam Frith" userId="2c242eae-ae5c-435f-a397-8591d1472db8" providerId="ADAL" clId="{959547CE-87A7-4C17-919B-54CB53CCFDA9}" dt="2026-06-26T14:16:40.987" v="2599" actId="1076"/>
          <ac:picMkLst>
            <pc:docMk/>
            <pc:sldMk cId="276879263" sldId="3166"/>
            <ac:picMk id="5" creationId="{4EB05967-BB4F-626C-FFBD-CB7DE4592CBF}"/>
          </ac:picMkLst>
        </pc:picChg>
      </pc:sldChg>
      <pc:sldChg chg="addSp delSp modSp new mod ord">
        <pc:chgData name="Sam Frith" userId="2c242eae-ae5c-435f-a397-8591d1472db8" providerId="ADAL" clId="{959547CE-87A7-4C17-919B-54CB53CCFDA9}" dt="2026-07-21T14:20:49.224" v="11742"/>
        <pc:sldMkLst>
          <pc:docMk/>
          <pc:sldMk cId="2651498044" sldId="3168"/>
        </pc:sldMkLst>
        <pc:spChg chg="mod">
          <ac:chgData name="Sam Frith" userId="2c242eae-ae5c-435f-a397-8591d1472db8" providerId="ADAL" clId="{959547CE-87A7-4C17-919B-54CB53CCFDA9}" dt="2026-07-20T12:07:41.954" v="8959" actId="1076"/>
          <ac:spMkLst>
            <pc:docMk/>
            <pc:sldMk cId="2651498044" sldId="3168"/>
            <ac:spMk id="2" creationId="{C2AF90BF-B9E4-21E0-A1C4-0C240EB38982}"/>
          </ac:spMkLst>
        </pc:spChg>
        <pc:spChg chg="add mod">
          <ac:chgData name="Sam Frith" userId="2c242eae-ae5c-435f-a397-8591d1472db8" providerId="ADAL" clId="{959547CE-87A7-4C17-919B-54CB53CCFDA9}" dt="2026-07-20T12:07:20.840" v="8948" actId="14100"/>
          <ac:spMkLst>
            <pc:docMk/>
            <pc:sldMk cId="2651498044" sldId="3168"/>
            <ac:spMk id="4" creationId="{67C8D60C-DC72-17F6-9B5C-E32701A899DB}"/>
          </ac:spMkLst>
        </pc:spChg>
        <pc:picChg chg="add mod">
          <ac:chgData name="Sam Frith" userId="2c242eae-ae5c-435f-a397-8591d1472db8" providerId="ADAL" clId="{959547CE-87A7-4C17-919B-54CB53CCFDA9}" dt="2026-07-20T12:05:43.692" v="8939" actId="1076"/>
          <ac:picMkLst>
            <pc:docMk/>
            <pc:sldMk cId="2651498044" sldId="3168"/>
            <ac:picMk id="7" creationId="{8BA3D2A2-EF56-1921-4C8A-951652823F57}"/>
          </ac:picMkLst>
        </pc:picChg>
      </pc:sldChg>
      <pc:sldChg chg="addSp delSp modSp new mod ord">
        <pc:chgData name="Sam Frith" userId="2c242eae-ae5c-435f-a397-8591d1472db8" providerId="ADAL" clId="{959547CE-87A7-4C17-919B-54CB53CCFDA9}" dt="2026-07-21T14:20:49.224" v="11742"/>
        <pc:sldMkLst>
          <pc:docMk/>
          <pc:sldMk cId="1988294610" sldId="3169"/>
        </pc:sldMkLst>
        <pc:spChg chg="mod">
          <ac:chgData name="Sam Frith" userId="2c242eae-ae5c-435f-a397-8591d1472db8" providerId="ADAL" clId="{959547CE-87A7-4C17-919B-54CB53CCFDA9}" dt="2026-07-20T12:08:22.136" v="8967" actId="1076"/>
          <ac:spMkLst>
            <pc:docMk/>
            <pc:sldMk cId="1988294610" sldId="3169"/>
            <ac:spMk id="2" creationId="{E21990BA-8E92-49D6-032D-FF6E6015BFEE}"/>
          </ac:spMkLst>
        </pc:spChg>
        <pc:picChg chg="add mod">
          <ac:chgData name="Sam Frith" userId="2c242eae-ae5c-435f-a397-8591d1472db8" providerId="ADAL" clId="{959547CE-87A7-4C17-919B-54CB53CCFDA9}" dt="2026-07-20T12:04:49.567" v="8919" actId="1076"/>
          <ac:picMkLst>
            <pc:docMk/>
            <pc:sldMk cId="1988294610" sldId="3169"/>
            <ac:picMk id="7" creationId="{CA93A25C-C132-7A81-87C7-10FF17F93769}"/>
          </ac:picMkLst>
        </pc:picChg>
      </pc:sldChg>
      <pc:sldChg chg="addSp delSp modSp new mod ord">
        <pc:chgData name="Sam Frith" userId="2c242eae-ae5c-435f-a397-8591d1472db8" providerId="ADAL" clId="{959547CE-87A7-4C17-919B-54CB53CCFDA9}" dt="2026-07-22T09:17:11.588" v="12032" actId="20577"/>
        <pc:sldMkLst>
          <pc:docMk/>
          <pc:sldMk cId="836402245" sldId="3170"/>
        </pc:sldMkLst>
        <pc:spChg chg="mod">
          <ac:chgData name="Sam Frith" userId="2c242eae-ae5c-435f-a397-8591d1472db8" providerId="ADAL" clId="{959547CE-87A7-4C17-919B-54CB53CCFDA9}" dt="2026-07-21T14:18:47.189" v="11734" actId="1076"/>
          <ac:spMkLst>
            <pc:docMk/>
            <pc:sldMk cId="836402245" sldId="3170"/>
            <ac:spMk id="2" creationId="{3F5E9A95-4906-1EAB-6C62-57C408AC9869}"/>
          </ac:spMkLst>
        </pc:spChg>
        <pc:spChg chg="mod">
          <ac:chgData name="Sam Frith" userId="2c242eae-ae5c-435f-a397-8591d1472db8" providerId="ADAL" clId="{959547CE-87A7-4C17-919B-54CB53CCFDA9}" dt="2026-07-22T09:15:57.427" v="11867" actId="20577"/>
          <ac:spMkLst>
            <pc:docMk/>
            <pc:sldMk cId="836402245" sldId="3170"/>
            <ac:spMk id="3" creationId="{7063A539-5ACC-FAFC-91AC-6F6C90C43AF9}"/>
          </ac:spMkLst>
        </pc:spChg>
        <pc:spChg chg="add mod">
          <ac:chgData name="Sam Frith" userId="2c242eae-ae5c-435f-a397-8591d1472db8" providerId="ADAL" clId="{959547CE-87A7-4C17-919B-54CB53CCFDA9}" dt="2026-07-22T09:17:11.588" v="12032" actId="20577"/>
          <ac:spMkLst>
            <pc:docMk/>
            <pc:sldMk cId="836402245" sldId="3170"/>
            <ac:spMk id="7" creationId="{E80AAEE7-5C22-D6EC-7A35-15766EB0ACDF}"/>
          </ac:spMkLst>
        </pc:spChg>
        <pc:picChg chg="add del mod">
          <ac:chgData name="Sam Frith" userId="2c242eae-ae5c-435f-a397-8591d1472db8" providerId="ADAL" clId="{959547CE-87A7-4C17-919B-54CB53CCFDA9}" dt="2026-07-21T14:17:36.439" v="11689" actId="478"/>
          <ac:picMkLst>
            <pc:docMk/>
            <pc:sldMk cId="836402245" sldId="3170"/>
            <ac:picMk id="5" creationId="{DB4DD087-3A75-8585-4EB1-449E9239468E}"/>
          </ac:picMkLst>
        </pc:picChg>
        <pc:picChg chg="add mod">
          <ac:chgData name="Sam Frith" userId="2c242eae-ae5c-435f-a397-8591d1472db8" providerId="ADAL" clId="{959547CE-87A7-4C17-919B-54CB53CCFDA9}" dt="2026-07-21T14:17:44.044" v="11693" actId="1076"/>
          <ac:picMkLst>
            <pc:docMk/>
            <pc:sldMk cId="836402245" sldId="3170"/>
            <ac:picMk id="6" creationId="{D814672C-6DD7-5FFF-EE1A-4DC910031757}"/>
          </ac:picMkLst>
        </pc:picChg>
      </pc:sldChg>
      <pc:sldChg chg="addSp delSp modSp new del mod ord modShow">
        <pc:chgData name="Sam Frith" userId="2c242eae-ae5c-435f-a397-8591d1472db8" providerId="ADAL" clId="{959547CE-87A7-4C17-919B-54CB53CCFDA9}" dt="2026-07-21T14:19:28.504" v="11737" actId="2696"/>
        <pc:sldMkLst>
          <pc:docMk/>
          <pc:sldMk cId="1950471531" sldId="3171"/>
        </pc:sldMkLst>
      </pc:sldChg>
      <pc:sldChg chg="addSp delSp modSp new mod ord">
        <pc:chgData name="Sam Frith" userId="2c242eae-ae5c-435f-a397-8591d1472db8" providerId="ADAL" clId="{959547CE-87A7-4C17-919B-54CB53CCFDA9}" dt="2026-07-22T09:35:44.896" v="12303" actId="1076"/>
        <pc:sldMkLst>
          <pc:docMk/>
          <pc:sldMk cId="583554287" sldId="3172"/>
        </pc:sldMkLst>
        <pc:spChg chg="mod">
          <ac:chgData name="Sam Frith" userId="2c242eae-ae5c-435f-a397-8591d1472db8" providerId="ADAL" clId="{959547CE-87A7-4C17-919B-54CB53CCFDA9}" dt="2026-06-22T14:17:09.937" v="571" actId="313"/>
          <ac:spMkLst>
            <pc:docMk/>
            <pc:sldMk cId="583554287" sldId="3172"/>
            <ac:spMk id="2" creationId="{0C5A666C-9870-2F24-A98A-916581FD944F}"/>
          </ac:spMkLst>
        </pc:spChg>
        <pc:spChg chg="mod">
          <ac:chgData name="Sam Frith" userId="2c242eae-ae5c-435f-a397-8591d1472db8" providerId="ADAL" clId="{959547CE-87A7-4C17-919B-54CB53CCFDA9}" dt="2026-07-22T09:35:37.760" v="12301" actId="1076"/>
          <ac:spMkLst>
            <pc:docMk/>
            <pc:sldMk cId="583554287" sldId="3172"/>
            <ac:spMk id="3" creationId="{67718066-5D1A-B6A9-43F7-61F7220825A3}"/>
          </ac:spMkLst>
        </pc:spChg>
        <pc:picChg chg="add mod">
          <ac:chgData name="Sam Frith" userId="2c242eae-ae5c-435f-a397-8591d1472db8" providerId="ADAL" clId="{959547CE-87A7-4C17-919B-54CB53CCFDA9}" dt="2026-07-22T09:35:44.896" v="12303" actId="1076"/>
          <ac:picMkLst>
            <pc:docMk/>
            <pc:sldMk cId="583554287" sldId="3172"/>
            <ac:picMk id="5" creationId="{7B296454-746C-853D-C277-6E0AD9DACB47}"/>
          </ac:picMkLst>
        </pc:picChg>
        <pc:picChg chg="add mod">
          <ac:chgData name="Sam Frith" userId="2c242eae-ae5c-435f-a397-8591d1472db8" providerId="ADAL" clId="{959547CE-87A7-4C17-919B-54CB53CCFDA9}" dt="2026-07-22T09:35:39.866" v="12302" actId="1076"/>
          <ac:picMkLst>
            <pc:docMk/>
            <pc:sldMk cId="583554287" sldId="3172"/>
            <ac:picMk id="9" creationId="{B92B9594-6494-5246-A8ED-86E1BB6C3783}"/>
          </ac:picMkLst>
        </pc:picChg>
      </pc:sldChg>
      <pc:sldChg chg="addSp modSp new mod ord">
        <pc:chgData name="Sam Frith" userId="2c242eae-ae5c-435f-a397-8591d1472db8" providerId="ADAL" clId="{959547CE-87A7-4C17-919B-54CB53CCFDA9}" dt="2026-07-22T09:35:24.459" v="12300" actId="1076"/>
        <pc:sldMkLst>
          <pc:docMk/>
          <pc:sldMk cId="1796652471" sldId="3173"/>
        </pc:sldMkLst>
        <pc:spChg chg="mod">
          <ac:chgData name="Sam Frith" userId="2c242eae-ae5c-435f-a397-8591d1472db8" providerId="ADAL" clId="{959547CE-87A7-4C17-919B-54CB53CCFDA9}" dt="2026-06-22T14:26:09.958" v="689" actId="20577"/>
          <ac:spMkLst>
            <pc:docMk/>
            <pc:sldMk cId="1796652471" sldId="3173"/>
            <ac:spMk id="2" creationId="{B2483960-01CB-0333-71E8-927921460AC6}"/>
          </ac:spMkLst>
        </pc:spChg>
        <pc:spChg chg="mod">
          <ac:chgData name="Sam Frith" userId="2c242eae-ae5c-435f-a397-8591d1472db8" providerId="ADAL" clId="{959547CE-87A7-4C17-919B-54CB53CCFDA9}" dt="2026-07-22T09:35:11.451" v="12296" actId="1076"/>
          <ac:spMkLst>
            <pc:docMk/>
            <pc:sldMk cId="1796652471" sldId="3173"/>
            <ac:spMk id="3" creationId="{2141A753-633F-0503-675C-CE082E10BB8C}"/>
          </ac:spMkLst>
        </pc:spChg>
        <pc:picChg chg="add mod">
          <ac:chgData name="Sam Frith" userId="2c242eae-ae5c-435f-a397-8591d1472db8" providerId="ADAL" clId="{959547CE-87A7-4C17-919B-54CB53CCFDA9}" dt="2026-07-22T09:35:16.758" v="12298" actId="1076"/>
          <ac:picMkLst>
            <pc:docMk/>
            <pc:sldMk cId="1796652471" sldId="3173"/>
            <ac:picMk id="5" creationId="{ED9BB5E8-609A-1FD1-EE46-010F5B9A33C9}"/>
          </ac:picMkLst>
        </pc:picChg>
        <pc:picChg chg="add mod">
          <ac:chgData name="Sam Frith" userId="2c242eae-ae5c-435f-a397-8591d1472db8" providerId="ADAL" clId="{959547CE-87A7-4C17-919B-54CB53CCFDA9}" dt="2026-07-22T09:35:24.459" v="12300" actId="1076"/>
          <ac:picMkLst>
            <pc:docMk/>
            <pc:sldMk cId="1796652471" sldId="3173"/>
            <ac:picMk id="6" creationId="{495A8F65-CC7E-B8AE-29AC-520959348FBA}"/>
          </ac:picMkLst>
        </pc:picChg>
        <pc:picChg chg="add mod">
          <ac:chgData name="Sam Frith" userId="2c242eae-ae5c-435f-a397-8591d1472db8" providerId="ADAL" clId="{959547CE-87A7-4C17-919B-54CB53CCFDA9}" dt="2026-07-22T09:35:14.197" v="12297" actId="1076"/>
          <ac:picMkLst>
            <pc:docMk/>
            <pc:sldMk cId="1796652471" sldId="3173"/>
            <ac:picMk id="7" creationId="{6FE4DE4D-1705-278C-6C68-E7ACCAD97394}"/>
          </ac:picMkLst>
        </pc:picChg>
      </pc:sldChg>
      <pc:sldChg chg="addSp modSp new mod ord">
        <pc:chgData name="Sam Frith" userId="2c242eae-ae5c-435f-a397-8591d1472db8" providerId="ADAL" clId="{959547CE-87A7-4C17-919B-54CB53CCFDA9}" dt="2026-07-20T14:56:04.544" v="9913" actId="20577"/>
        <pc:sldMkLst>
          <pc:docMk/>
          <pc:sldMk cId="2681168070" sldId="3177"/>
        </pc:sldMkLst>
        <pc:spChg chg="mod">
          <ac:chgData name="Sam Frith" userId="2c242eae-ae5c-435f-a397-8591d1472db8" providerId="ADAL" clId="{959547CE-87A7-4C17-919B-54CB53CCFDA9}" dt="2026-06-22T16:38:15.768" v="873" actId="20577"/>
          <ac:spMkLst>
            <pc:docMk/>
            <pc:sldMk cId="2681168070" sldId="3177"/>
            <ac:spMk id="2" creationId="{ECFF3681-E1BD-3AC7-B2DD-927AD7E234AF}"/>
          </ac:spMkLst>
        </pc:spChg>
        <pc:spChg chg="mod">
          <ac:chgData name="Sam Frith" userId="2c242eae-ae5c-435f-a397-8591d1472db8" providerId="ADAL" clId="{959547CE-87A7-4C17-919B-54CB53CCFDA9}" dt="2026-07-20T14:56:04.544" v="9913" actId="20577"/>
          <ac:spMkLst>
            <pc:docMk/>
            <pc:sldMk cId="2681168070" sldId="3177"/>
            <ac:spMk id="3" creationId="{E51BDD80-62CF-04A3-88A5-50303E0E1049}"/>
          </ac:spMkLst>
        </pc:spChg>
        <pc:picChg chg="add mod">
          <ac:chgData name="Sam Frith" userId="2c242eae-ae5c-435f-a397-8591d1472db8" providerId="ADAL" clId="{959547CE-87A7-4C17-919B-54CB53CCFDA9}" dt="2026-06-29T17:35:27.380" v="3564" actId="1076"/>
          <ac:picMkLst>
            <pc:docMk/>
            <pc:sldMk cId="2681168070" sldId="3177"/>
            <ac:picMk id="5" creationId="{D25D80C5-3F26-287E-F940-AB8895C3034C}"/>
          </ac:picMkLst>
        </pc:picChg>
      </pc:sldChg>
      <pc:sldChg chg="addSp delSp modSp new mod ord modClrScheme chgLayout">
        <pc:chgData name="Sam Frith" userId="2c242eae-ae5c-435f-a397-8591d1472db8" providerId="ADAL" clId="{959547CE-87A7-4C17-919B-54CB53CCFDA9}" dt="2026-07-22T09:34:39.019" v="12295" actId="20577"/>
        <pc:sldMkLst>
          <pc:docMk/>
          <pc:sldMk cId="3184574544" sldId="3178"/>
        </pc:sldMkLst>
        <pc:spChg chg="mod">
          <ac:chgData name="Sam Frith" userId="2c242eae-ae5c-435f-a397-8591d1472db8" providerId="ADAL" clId="{959547CE-87A7-4C17-919B-54CB53CCFDA9}" dt="2026-07-20T10:50:38.584" v="8881" actId="1076"/>
          <ac:spMkLst>
            <pc:docMk/>
            <pc:sldMk cId="3184574544" sldId="3178"/>
            <ac:spMk id="2" creationId="{E2D35883-7C51-B9E1-221B-258FBB09C1EB}"/>
          </ac:spMkLst>
        </pc:spChg>
        <pc:spChg chg="add del mod">
          <ac:chgData name="Sam Frith" userId="2c242eae-ae5c-435f-a397-8591d1472db8" providerId="ADAL" clId="{959547CE-87A7-4C17-919B-54CB53CCFDA9}" dt="2026-07-20T10:50:44.894" v="8882" actId="1076"/>
          <ac:spMkLst>
            <pc:docMk/>
            <pc:sldMk cId="3184574544" sldId="3178"/>
            <ac:spMk id="3" creationId="{99B09A5C-A1B1-4C5D-86EA-C9A9CF3FEA5A}"/>
          </ac:spMkLst>
        </pc:spChg>
        <pc:spChg chg="add mod">
          <ac:chgData name="Sam Frith" userId="2c242eae-ae5c-435f-a397-8591d1472db8" providerId="ADAL" clId="{959547CE-87A7-4C17-919B-54CB53CCFDA9}" dt="2026-07-22T09:34:39.019" v="12295" actId="20577"/>
          <ac:spMkLst>
            <pc:docMk/>
            <pc:sldMk cId="3184574544" sldId="3178"/>
            <ac:spMk id="4" creationId="{5D66879D-0461-57B8-8BCA-B6ABF5A3A6AE}"/>
          </ac:spMkLst>
        </pc:spChg>
      </pc:sldChg>
      <pc:sldChg chg="addSp modSp new mod">
        <pc:chgData name="Sam Frith" userId="2c242eae-ae5c-435f-a397-8591d1472db8" providerId="ADAL" clId="{959547CE-87A7-4C17-919B-54CB53CCFDA9}" dt="2026-07-22T09:15:31.674" v="11855" actId="1076"/>
        <pc:sldMkLst>
          <pc:docMk/>
          <pc:sldMk cId="2843998169" sldId="3179"/>
        </pc:sldMkLst>
        <pc:spChg chg="mod">
          <ac:chgData name="Sam Frith" userId="2c242eae-ae5c-435f-a397-8591d1472db8" providerId="ADAL" clId="{959547CE-87A7-4C17-919B-54CB53CCFDA9}" dt="2026-06-29T17:38:43.083" v="3617" actId="122"/>
          <ac:spMkLst>
            <pc:docMk/>
            <pc:sldMk cId="2843998169" sldId="3179"/>
            <ac:spMk id="2" creationId="{2353F09B-CBB6-7E6A-E160-007A1196DF57}"/>
          </ac:spMkLst>
        </pc:spChg>
        <pc:spChg chg="mod">
          <ac:chgData name="Sam Frith" userId="2c242eae-ae5c-435f-a397-8591d1472db8" providerId="ADAL" clId="{959547CE-87A7-4C17-919B-54CB53CCFDA9}" dt="2026-07-22T09:15:31.674" v="11855" actId="1076"/>
          <ac:spMkLst>
            <pc:docMk/>
            <pc:sldMk cId="2843998169" sldId="3179"/>
            <ac:spMk id="3" creationId="{57BA5D36-328C-CD40-67C7-382179074CCE}"/>
          </ac:spMkLst>
        </pc:spChg>
        <pc:picChg chg="add mod">
          <ac:chgData name="Sam Frith" userId="2c242eae-ae5c-435f-a397-8591d1472db8" providerId="ADAL" clId="{959547CE-87A7-4C17-919B-54CB53CCFDA9}" dt="2026-07-22T09:15:02.935" v="11826" actId="1076"/>
          <ac:picMkLst>
            <pc:docMk/>
            <pc:sldMk cId="2843998169" sldId="3179"/>
            <ac:picMk id="5" creationId="{292F5818-2AFB-BAC3-5826-E596F36276F5}"/>
          </ac:picMkLst>
        </pc:picChg>
      </pc:sldChg>
      <pc:sldChg chg="addSp delSp modSp new mod">
        <pc:chgData name="Sam Frith" userId="2c242eae-ae5c-435f-a397-8591d1472db8" providerId="ADAL" clId="{959547CE-87A7-4C17-919B-54CB53CCFDA9}" dt="2026-07-22T09:18:18.627" v="12121" actId="14100"/>
        <pc:sldMkLst>
          <pc:docMk/>
          <pc:sldMk cId="1362499421" sldId="3180"/>
        </pc:sldMkLst>
        <pc:spChg chg="del mod">
          <ac:chgData name="Sam Frith" userId="2c242eae-ae5c-435f-a397-8591d1472db8" providerId="ADAL" clId="{959547CE-87A7-4C17-919B-54CB53CCFDA9}" dt="2026-07-21T13:53:29.795" v="11656" actId="478"/>
          <ac:spMkLst>
            <pc:docMk/>
            <pc:sldMk cId="1362499421" sldId="3180"/>
            <ac:spMk id="2" creationId="{14AF8796-1A99-CB8B-6DE7-04BE8A0006A9}"/>
          </ac:spMkLst>
        </pc:spChg>
        <pc:spChg chg="add del mod">
          <ac:chgData name="Sam Frith" userId="2c242eae-ae5c-435f-a397-8591d1472db8" providerId="ADAL" clId="{959547CE-87A7-4C17-919B-54CB53CCFDA9}" dt="2026-07-21T13:53:51.604" v="11663" actId="478"/>
          <ac:spMkLst>
            <pc:docMk/>
            <pc:sldMk cId="1362499421" sldId="3180"/>
            <ac:spMk id="13" creationId="{D6F8A752-0822-1CA2-74ED-5FFD395F5693}"/>
          </ac:spMkLst>
        </pc:spChg>
        <pc:picChg chg="add del mod">
          <ac:chgData name="Sam Frith" userId="2c242eae-ae5c-435f-a397-8591d1472db8" providerId="ADAL" clId="{959547CE-87A7-4C17-919B-54CB53CCFDA9}" dt="2026-07-21T13:51:38.480" v="11654" actId="478"/>
          <ac:picMkLst>
            <pc:docMk/>
            <pc:sldMk cId="1362499421" sldId="3180"/>
            <ac:picMk id="4" creationId="{D38DEA77-2CF1-1271-34E2-EBE98836BF63}"/>
          </ac:picMkLst>
        </pc:picChg>
        <pc:picChg chg="add mod">
          <ac:chgData name="Sam Frith" userId="2c242eae-ae5c-435f-a397-8591d1472db8" providerId="ADAL" clId="{959547CE-87A7-4C17-919B-54CB53CCFDA9}" dt="2026-07-22T09:18:18.627" v="12121" actId="14100"/>
          <ac:picMkLst>
            <pc:docMk/>
            <pc:sldMk cId="1362499421" sldId="3180"/>
            <ac:picMk id="6" creationId="{6530B13E-FBC6-1998-9889-54F4285A4F0E}"/>
          </ac:picMkLst>
        </pc:picChg>
        <pc:picChg chg="add del mod">
          <ac:chgData name="Sam Frith" userId="2c242eae-ae5c-435f-a397-8591d1472db8" providerId="ADAL" clId="{959547CE-87A7-4C17-919B-54CB53CCFDA9}" dt="2026-07-21T13:47:00.484" v="11635" actId="478"/>
          <ac:picMkLst>
            <pc:docMk/>
            <pc:sldMk cId="1362499421" sldId="3180"/>
            <ac:picMk id="15" creationId="{91B379C3-CC3C-B6E2-92D6-6C7BDA902F64}"/>
          </ac:picMkLst>
        </pc:picChg>
      </pc:sldChg>
      <pc:sldChg chg="addSp delSp modSp new mod ord">
        <pc:chgData name="Sam Frith" userId="2c242eae-ae5c-435f-a397-8591d1472db8" providerId="ADAL" clId="{959547CE-87A7-4C17-919B-54CB53CCFDA9}" dt="2026-07-20T13:06:07.869" v="9144" actId="20577"/>
        <pc:sldMkLst>
          <pc:docMk/>
          <pc:sldMk cId="1786194258" sldId="3181"/>
        </pc:sldMkLst>
        <pc:spChg chg="mod">
          <ac:chgData name="Sam Frith" userId="2c242eae-ae5c-435f-a397-8591d1472db8" providerId="ADAL" clId="{959547CE-87A7-4C17-919B-54CB53CCFDA9}" dt="2026-07-20T13:06:07.869" v="9144" actId="20577"/>
          <ac:spMkLst>
            <pc:docMk/>
            <pc:sldMk cId="1786194258" sldId="3181"/>
            <ac:spMk id="2" creationId="{6A05B1A6-FBA6-6600-4FE1-529ECC39E520}"/>
          </ac:spMkLst>
        </pc:spChg>
        <pc:spChg chg="add mod">
          <ac:chgData name="Sam Frith" userId="2c242eae-ae5c-435f-a397-8591d1472db8" providerId="ADAL" clId="{959547CE-87A7-4C17-919B-54CB53CCFDA9}" dt="2026-06-26T14:23:55.215" v="2706" actId="1076"/>
          <ac:spMkLst>
            <pc:docMk/>
            <pc:sldMk cId="1786194258" sldId="3181"/>
            <ac:spMk id="36" creationId="{DB9DB6DF-423B-97B0-BBE0-322075F02C4D}"/>
          </ac:spMkLst>
        </pc:spChg>
        <pc:spChg chg="add mod">
          <ac:chgData name="Sam Frith" userId="2c242eae-ae5c-435f-a397-8591d1472db8" providerId="ADAL" clId="{959547CE-87A7-4C17-919B-54CB53CCFDA9}" dt="2026-06-26T14:23:39.434" v="2705" actId="1076"/>
          <ac:spMkLst>
            <pc:docMk/>
            <pc:sldMk cId="1786194258" sldId="3181"/>
            <ac:spMk id="38" creationId="{08B6F209-2945-61F4-D8B4-28B3A84CBE3C}"/>
          </ac:spMkLst>
        </pc:spChg>
        <pc:spChg chg="add mod">
          <ac:chgData name="Sam Frith" userId="2c242eae-ae5c-435f-a397-8591d1472db8" providerId="ADAL" clId="{959547CE-87A7-4C17-919B-54CB53CCFDA9}" dt="2026-06-26T14:23:55.215" v="2706" actId="1076"/>
          <ac:spMkLst>
            <pc:docMk/>
            <pc:sldMk cId="1786194258" sldId="3181"/>
            <ac:spMk id="39" creationId="{E55EA9CA-CA18-1CE8-6496-DB06A880FF4A}"/>
          </ac:spMkLst>
        </pc:spChg>
        <pc:spChg chg="add mod">
          <ac:chgData name="Sam Frith" userId="2c242eae-ae5c-435f-a397-8591d1472db8" providerId="ADAL" clId="{959547CE-87A7-4C17-919B-54CB53CCFDA9}" dt="2026-06-26T14:23:39.434" v="2705" actId="1076"/>
          <ac:spMkLst>
            <pc:docMk/>
            <pc:sldMk cId="1786194258" sldId="3181"/>
            <ac:spMk id="41" creationId="{08DF5995-86E7-973A-0F13-FD9C3366F448}"/>
          </ac:spMkLst>
        </pc:spChg>
        <pc:picChg chg="add mod ord">
          <ac:chgData name="Sam Frith" userId="2c242eae-ae5c-435f-a397-8591d1472db8" providerId="ADAL" clId="{959547CE-87A7-4C17-919B-54CB53CCFDA9}" dt="2026-07-20T12:40:24.212" v="8987" actId="1076"/>
          <ac:picMkLst>
            <pc:docMk/>
            <pc:sldMk cId="1786194258" sldId="3181"/>
            <ac:picMk id="7" creationId="{187EED0C-155B-01DA-31A2-209A33E62C4C}"/>
          </ac:picMkLst>
        </pc:picChg>
        <pc:picChg chg="add mod ord">
          <ac:chgData name="Sam Frith" userId="2c242eae-ae5c-435f-a397-8591d1472db8" providerId="ADAL" clId="{959547CE-87A7-4C17-919B-54CB53CCFDA9}" dt="2026-07-20T12:48:12.927" v="8998" actId="1076"/>
          <ac:picMkLst>
            <pc:docMk/>
            <pc:sldMk cId="1786194258" sldId="3181"/>
            <ac:picMk id="10" creationId="{603606DA-D95B-BE48-E30C-3E2FF164E1ED}"/>
          </ac:picMkLst>
        </pc:picChg>
        <pc:picChg chg="add mod ord">
          <ac:chgData name="Sam Frith" userId="2c242eae-ae5c-435f-a397-8591d1472db8" providerId="ADAL" clId="{959547CE-87A7-4C17-919B-54CB53CCFDA9}" dt="2026-07-20T12:48:23.769" v="8999" actId="1076"/>
          <ac:picMkLst>
            <pc:docMk/>
            <pc:sldMk cId="1786194258" sldId="3181"/>
            <ac:picMk id="13" creationId="{20587C4F-AAA4-ABDC-7EEC-424B17F85306}"/>
          </ac:picMkLst>
        </pc:picChg>
        <pc:cxnChg chg="add mod">
          <ac:chgData name="Sam Frith" userId="2c242eae-ae5c-435f-a397-8591d1472db8" providerId="ADAL" clId="{959547CE-87A7-4C17-919B-54CB53CCFDA9}" dt="2026-06-26T13:11:36.669" v="2091" actId="1076"/>
          <ac:cxnSpMkLst>
            <pc:docMk/>
            <pc:sldMk cId="1786194258" sldId="3181"/>
            <ac:cxnSpMk id="12" creationId="{8672BDA2-7BEA-760B-AA4A-47E3D1D7E2D8}"/>
          </ac:cxnSpMkLst>
        </pc:cxnChg>
        <pc:cxnChg chg="add mod">
          <ac:chgData name="Sam Frith" userId="2c242eae-ae5c-435f-a397-8591d1472db8" providerId="ADAL" clId="{959547CE-87A7-4C17-919B-54CB53CCFDA9}" dt="2026-06-26T13:11:33.763" v="2090" actId="1076"/>
          <ac:cxnSpMkLst>
            <pc:docMk/>
            <pc:sldMk cId="1786194258" sldId="3181"/>
            <ac:cxnSpMk id="15" creationId="{847F90E5-E4EB-0309-8924-898BB0D3B4C0}"/>
          </ac:cxnSpMkLst>
        </pc:cxnChg>
        <pc:cxnChg chg="add mod ord">
          <ac:chgData name="Sam Frith" userId="2c242eae-ae5c-435f-a397-8591d1472db8" providerId="ADAL" clId="{959547CE-87A7-4C17-919B-54CB53CCFDA9}" dt="2026-07-20T12:48:47.448" v="9002" actId="1076"/>
          <ac:cxnSpMkLst>
            <pc:docMk/>
            <pc:sldMk cId="1786194258" sldId="3181"/>
            <ac:cxnSpMk id="18" creationId="{00D0A709-4DF8-6A96-FEF9-8E2EF8A59D51}"/>
          </ac:cxnSpMkLst>
        </pc:cxnChg>
        <pc:cxnChg chg="add mod ord">
          <ac:chgData name="Sam Frith" userId="2c242eae-ae5c-435f-a397-8591d1472db8" providerId="ADAL" clId="{959547CE-87A7-4C17-919B-54CB53CCFDA9}" dt="2026-07-20T12:48:33.454" v="9000" actId="1076"/>
          <ac:cxnSpMkLst>
            <pc:docMk/>
            <pc:sldMk cId="1786194258" sldId="3181"/>
            <ac:cxnSpMk id="21" creationId="{979A106C-58C7-0D81-0735-8A83D86212C0}"/>
          </ac:cxnSpMkLst>
        </pc:cxnChg>
        <pc:cxnChg chg="add mod">
          <ac:chgData name="Sam Frith" userId="2c242eae-ae5c-435f-a397-8591d1472db8" providerId="ADAL" clId="{959547CE-87A7-4C17-919B-54CB53CCFDA9}" dt="2026-06-26T12:38:45.661" v="2076" actId="1076"/>
          <ac:cxnSpMkLst>
            <pc:docMk/>
            <pc:sldMk cId="1786194258" sldId="3181"/>
            <ac:cxnSpMk id="26" creationId="{F984331A-1370-9D45-C192-C71D63D76396}"/>
          </ac:cxnSpMkLst>
        </pc:cxnChg>
        <pc:cxnChg chg="add mod">
          <ac:chgData name="Sam Frith" userId="2c242eae-ae5c-435f-a397-8591d1472db8" providerId="ADAL" clId="{959547CE-87A7-4C17-919B-54CB53CCFDA9}" dt="2026-06-26T12:38:42.715" v="2075" actId="1076"/>
          <ac:cxnSpMkLst>
            <pc:docMk/>
            <pc:sldMk cId="1786194258" sldId="3181"/>
            <ac:cxnSpMk id="29" creationId="{36695B87-6261-59B8-5D34-6CB10F92D5AC}"/>
          </ac:cxnSpMkLst>
        </pc:cxnChg>
      </pc:sldChg>
      <pc:sldChg chg="addSp delSp modSp new mod">
        <pc:chgData name="Sam Frith" userId="2c242eae-ae5c-435f-a397-8591d1472db8" providerId="ADAL" clId="{959547CE-87A7-4C17-919B-54CB53CCFDA9}" dt="2026-07-22T09:23:52.717" v="12223" actId="20577"/>
        <pc:sldMkLst>
          <pc:docMk/>
          <pc:sldMk cId="1805008918" sldId="3182"/>
        </pc:sldMkLst>
        <pc:spChg chg="mod">
          <ac:chgData name="Sam Frith" userId="2c242eae-ae5c-435f-a397-8591d1472db8" providerId="ADAL" clId="{959547CE-87A7-4C17-919B-54CB53CCFDA9}" dt="2026-07-20T18:03:14.003" v="11483" actId="1076"/>
          <ac:spMkLst>
            <pc:docMk/>
            <pc:sldMk cId="1805008918" sldId="3182"/>
            <ac:spMk id="2" creationId="{C2361127-D43A-81DE-BD47-69F000001451}"/>
          </ac:spMkLst>
        </pc:spChg>
        <pc:spChg chg="mod">
          <ac:chgData name="Sam Frith" userId="2c242eae-ae5c-435f-a397-8591d1472db8" providerId="ADAL" clId="{959547CE-87A7-4C17-919B-54CB53CCFDA9}" dt="2026-07-22T09:23:52.717" v="12223" actId="20577"/>
          <ac:spMkLst>
            <pc:docMk/>
            <pc:sldMk cId="1805008918" sldId="3182"/>
            <ac:spMk id="3" creationId="{6FFC49D0-2BA4-54F3-10A1-D140CCAA67AB}"/>
          </ac:spMkLst>
        </pc:spChg>
        <pc:spChg chg="add mod">
          <ac:chgData name="Sam Frith" userId="2c242eae-ae5c-435f-a397-8591d1472db8" providerId="ADAL" clId="{959547CE-87A7-4C17-919B-54CB53CCFDA9}" dt="2026-07-20T18:03:01.517" v="11481" actId="1076"/>
          <ac:spMkLst>
            <pc:docMk/>
            <pc:sldMk cId="1805008918" sldId="3182"/>
            <ac:spMk id="4" creationId="{9F1CBB28-B414-EC4C-8869-4692E61E8C06}"/>
          </ac:spMkLst>
        </pc:spChg>
        <pc:picChg chg="add mod">
          <ac:chgData name="Sam Frith" userId="2c242eae-ae5c-435f-a397-8591d1472db8" providerId="ADAL" clId="{959547CE-87A7-4C17-919B-54CB53CCFDA9}" dt="2026-07-20T17:59:56.119" v="11460" actId="1076"/>
          <ac:picMkLst>
            <pc:docMk/>
            <pc:sldMk cId="1805008918" sldId="3182"/>
            <ac:picMk id="6" creationId="{9CA3E062-E758-4929-B948-DD59DEEBB2A2}"/>
          </ac:picMkLst>
        </pc:picChg>
        <pc:picChg chg="add mod">
          <ac:chgData name="Sam Frith" userId="2c242eae-ae5c-435f-a397-8591d1472db8" providerId="ADAL" clId="{959547CE-87A7-4C17-919B-54CB53CCFDA9}" dt="2026-07-20T18:00:49.189" v="11479" actId="1076"/>
          <ac:picMkLst>
            <pc:docMk/>
            <pc:sldMk cId="1805008918" sldId="3182"/>
            <ac:picMk id="9" creationId="{74DD3F0F-8D33-6793-E9D3-A3A08F779C46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2T09:36:37.170" v="12306" actId="113"/>
        <pc:sldMkLst>
          <pc:docMk/>
          <pc:sldMk cId="1291786135" sldId="3183"/>
        </pc:sldMkLst>
        <pc:spChg chg="mod">
          <ac:chgData name="Sam Frith" userId="2c242eae-ae5c-435f-a397-8591d1472db8" providerId="ADAL" clId="{959547CE-87A7-4C17-919B-54CB53CCFDA9}" dt="2026-07-20T13:06:03.826" v="9140" actId="20577"/>
          <ac:spMkLst>
            <pc:docMk/>
            <pc:sldMk cId="1291786135" sldId="3183"/>
            <ac:spMk id="2" creationId="{74DBAC51-EF7F-5E3B-9C58-CE96AEBB7ECD}"/>
          </ac:spMkLst>
        </pc:spChg>
        <pc:spChg chg="add mod">
          <ac:chgData name="Sam Frith" userId="2c242eae-ae5c-435f-a397-8591d1472db8" providerId="ADAL" clId="{959547CE-87A7-4C17-919B-54CB53CCFDA9}" dt="2026-07-22T09:36:29.859" v="12305" actId="207"/>
          <ac:spMkLst>
            <pc:docMk/>
            <pc:sldMk cId="1291786135" sldId="3183"/>
            <ac:spMk id="3" creationId="{2364154D-CD5F-E552-12BB-1FC3F2AC0B9C}"/>
          </ac:spMkLst>
        </pc:spChg>
        <pc:spChg chg="add mod">
          <ac:chgData name="Sam Frith" userId="2c242eae-ae5c-435f-a397-8591d1472db8" providerId="ADAL" clId="{959547CE-87A7-4C17-919B-54CB53CCFDA9}" dt="2026-07-22T09:36:37.170" v="12306" actId="113"/>
          <ac:spMkLst>
            <pc:docMk/>
            <pc:sldMk cId="1291786135" sldId="3183"/>
            <ac:spMk id="28" creationId="{0767F7E0-3739-7881-98E1-FA84A9A05F47}"/>
          </ac:spMkLst>
        </pc:spChg>
        <pc:spChg chg="add">
          <ac:chgData name="Sam Frith" userId="2c242eae-ae5c-435f-a397-8591d1472db8" providerId="ADAL" clId="{959547CE-87A7-4C17-919B-54CB53CCFDA9}" dt="2026-06-26T14:24:12.613" v="2708" actId="22"/>
          <ac:spMkLst>
            <pc:docMk/>
            <pc:sldMk cId="1291786135" sldId="3183"/>
            <ac:spMk id="58" creationId="{7EBAC939-EF72-6D32-D679-2512278DCD4D}"/>
          </ac:spMkLst>
        </pc:spChg>
        <pc:spChg chg="add">
          <ac:chgData name="Sam Frith" userId="2c242eae-ae5c-435f-a397-8591d1472db8" providerId="ADAL" clId="{959547CE-87A7-4C17-919B-54CB53CCFDA9}" dt="2026-06-26T14:24:12.613" v="2708" actId="22"/>
          <ac:spMkLst>
            <pc:docMk/>
            <pc:sldMk cId="1291786135" sldId="3183"/>
            <ac:spMk id="60" creationId="{86485934-CFF3-E5DF-194D-EFFDA5939DF8}"/>
          </ac:spMkLst>
        </pc:spChg>
        <pc:spChg chg="add">
          <ac:chgData name="Sam Frith" userId="2c242eae-ae5c-435f-a397-8591d1472db8" providerId="ADAL" clId="{959547CE-87A7-4C17-919B-54CB53CCFDA9}" dt="2026-06-26T14:24:12.613" v="2708" actId="22"/>
          <ac:spMkLst>
            <pc:docMk/>
            <pc:sldMk cId="1291786135" sldId="3183"/>
            <ac:spMk id="62" creationId="{C0044261-8F8E-DA6D-4065-28BD66B320BF}"/>
          </ac:spMkLst>
        </pc:spChg>
        <pc:spChg chg="add">
          <ac:chgData name="Sam Frith" userId="2c242eae-ae5c-435f-a397-8591d1472db8" providerId="ADAL" clId="{959547CE-87A7-4C17-919B-54CB53CCFDA9}" dt="2026-06-26T14:24:12.613" v="2708" actId="22"/>
          <ac:spMkLst>
            <pc:docMk/>
            <pc:sldMk cId="1291786135" sldId="3183"/>
            <ac:spMk id="64" creationId="{7568FE76-2FB3-CFE1-E500-A0284F11BC7D}"/>
          </ac:spMkLst>
        </pc:spChg>
        <pc:grpChg chg="mod">
          <ac:chgData name="Sam Frith" userId="2c242eae-ae5c-435f-a397-8591d1472db8" providerId="ADAL" clId="{959547CE-87A7-4C17-919B-54CB53CCFDA9}" dt="2026-06-30T12:19:28.791" v="4649"/>
          <ac:grpSpMkLst>
            <pc:docMk/>
            <pc:sldMk cId="1291786135" sldId="3183"/>
            <ac:grpSpMk id="24" creationId="{E79B3096-21C2-36BE-F446-2EC6AC7005CC}"/>
          </ac:grpSpMkLst>
        </pc:grpChg>
        <pc:picChg chg="add mod ord">
          <ac:chgData name="Sam Frith" userId="2c242eae-ae5c-435f-a397-8591d1472db8" providerId="ADAL" clId="{959547CE-87A7-4C17-919B-54CB53CCFDA9}" dt="2026-07-20T12:59:07.048" v="9081" actId="1076"/>
          <ac:picMkLst>
            <pc:docMk/>
            <pc:sldMk cId="1291786135" sldId="3183"/>
            <ac:picMk id="5" creationId="{1250249E-18FB-448F-3113-00AD5864F173}"/>
          </ac:picMkLst>
        </pc:picChg>
        <pc:picChg chg="add mod ord">
          <ac:chgData name="Sam Frith" userId="2c242eae-ae5c-435f-a397-8591d1472db8" providerId="ADAL" clId="{959547CE-87A7-4C17-919B-54CB53CCFDA9}" dt="2026-07-20T12:58:57.840" v="9078" actId="1076"/>
          <ac:picMkLst>
            <pc:docMk/>
            <pc:sldMk cId="1291786135" sldId="3183"/>
            <ac:picMk id="7" creationId="{1DB615C6-4CCD-681B-106F-CC56CCD1C870}"/>
          </ac:picMkLst>
        </pc:picChg>
        <pc:picChg chg="add mod ord">
          <ac:chgData name="Sam Frith" userId="2c242eae-ae5c-435f-a397-8591d1472db8" providerId="ADAL" clId="{959547CE-87A7-4C17-919B-54CB53CCFDA9}" dt="2026-07-20T13:00:36.938" v="9088" actId="1076"/>
          <ac:picMkLst>
            <pc:docMk/>
            <pc:sldMk cId="1291786135" sldId="3183"/>
            <ac:picMk id="19" creationId="{E35367CD-0EB6-DA13-0D28-06A1E5ACEC42}"/>
          </ac:picMkLst>
        </pc:picChg>
        <pc:inkChg chg="add mod">
          <ac:chgData name="Sam Frith" userId="2c242eae-ae5c-435f-a397-8591d1472db8" providerId="ADAL" clId="{959547CE-87A7-4C17-919B-54CB53CCFDA9}" dt="2026-06-30T12:19:28.791" v="4649"/>
          <ac:inkMkLst>
            <pc:docMk/>
            <pc:sldMk cId="1291786135" sldId="3183"/>
            <ac:inkMk id="8" creationId="{FB5F3014-5BDF-1CB0-BD4C-EF7B670E7685}"/>
          </ac:inkMkLst>
        </pc:inkChg>
        <pc:inkChg chg="add mod">
          <ac:chgData name="Sam Frith" userId="2c242eae-ae5c-435f-a397-8591d1472db8" providerId="ADAL" clId="{959547CE-87A7-4C17-919B-54CB53CCFDA9}" dt="2026-06-30T12:19:28.791" v="4649"/>
          <ac:inkMkLst>
            <pc:docMk/>
            <pc:sldMk cId="1291786135" sldId="3183"/>
            <ac:inkMk id="9" creationId="{5A871A99-5B24-4D64-31B2-2A540ABEF28E}"/>
          </ac:inkMkLst>
        </pc:inkChg>
        <pc:inkChg chg="add mod">
          <ac:chgData name="Sam Frith" userId="2c242eae-ae5c-435f-a397-8591d1472db8" providerId="ADAL" clId="{959547CE-87A7-4C17-919B-54CB53CCFDA9}" dt="2026-06-30T12:19:28.791" v="4649"/>
          <ac:inkMkLst>
            <pc:docMk/>
            <pc:sldMk cId="1291786135" sldId="3183"/>
            <ac:inkMk id="13" creationId="{44B9DCB7-66E9-A964-1D76-249764E66DE1}"/>
          </ac:inkMkLst>
        </pc:inkChg>
        <pc:inkChg chg="add mod">
          <ac:chgData name="Sam Frith" userId="2c242eae-ae5c-435f-a397-8591d1472db8" providerId="ADAL" clId="{959547CE-87A7-4C17-919B-54CB53CCFDA9}" dt="2026-06-30T12:19:28.791" v="4649"/>
          <ac:inkMkLst>
            <pc:docMk/>
            <pc:sldMk cId="1291786135" sldId="3183"/>
            <ac:inkMk id="14" creationId="{E0278CC2-8F5B-BE32-D10F-D45AE2D17CB3}"/>
          </ac:inkMkLst>
        </pc:inkChg>
        <pc:inkChg chg="add mod">
          <ac:chgData name="Sam Frith" userId="2c242eae-ae5c-435f-a397-8591d1472db8" providerId="ADAL" clId="{959547CE-87A7-4C17-919B-54CB53CCFDA9}" dt="2026-06-30T12:19:25.058" v="4647"/>
          <ac:inkMkLst>
            <pc:docMk/>
            <pc:sldMk cId="1291786135" sldId="3183"/>
            <ac:inkMk id="17" creationId="{DE50D1C2-5F09-A584-CBF5-D26CC3C516E2}"/>
          </ac:inkMkLst>
        </pc:inkChg>
        <pc:inkChg chg="add mod">
          <ac:chgData name="Sam Frith" userId="2c242eae-ae5c-435f-a397-8591d1472db8" providerId="ADAL" clId="{959547CE-87A7-4C17-919B-54CB53CCFDA9}" dt="2026-06-30T12:19:28.791" v="4649"/>
          <ac:inkMkLst>
            <pc:docMk/>
            <pc:sldMk cId="1291786135" sldId="3183"/>
            <ac:inkMk id="23" creationId="{B9C4CAFD-EE8A-260C-D277-D07E0262EE28}"/>
          </ac:inkMkLst>
        </pc:inkChg>
        <pc:inkChg chg="add">
          <ac:chgData name="Sam Frith" userId="2c242eae-ae5c-435f-a397-8591d1472db8" providerId="ADAL" clId="{959547CE-87A7-4C17-919B-54CB53CCFDA9}" dt="2026-06-30T12:19:33.359" v="4650" actId="9405"/>
          <ac:inkMkLst>
            <pc:docMk/>
            <pc:sldMk cId="1291786135" sldId="3183"/>
            <ac:inkMk id="25" creationId="{D30D9ECD-8E6C-656D-8170-793A9F92F7D2}"/>
          </ac:inkMkLst>
        </pc:inkChg>
        <pc:cxnChg chg="mod ord">
          <ac:chgData name="Sam Frith" userId="2c242eae-ae5c-435f-a397-8591d1472db8" providerId="ADAL" clId="{959547CE-87A7-4C17-919B-54CB53CCFDA9}" dt="2026-07-20T13:01:16.192" v="9094" actId="14100"/>
          <ac:cxnSpMkLst>
            <pc:docMk/>
            <pc:sldMk cId="1291786135" sldId="3183"/>
            <ac:cxnSpMk id="15" creationId="{2AEAFB44-1578-3196-14DA-ABDA7A6E7377}"/>
          </ac:cxnSpMkLst>
        </pc:cxnChg>
        <pc:cxnChg chg="mod ord">
          <ac:chgData name="Sam Frith" userId="2c242eae-ae5c-435f-a397-8591d1472db8" providerId="ADAL" clId="{959547CE-87A7-4C17-919B-54CB53CCFDA9}" dt="2026-07-20T13:01:00.608" v="9092" actId="14100"/>
          <ac:cxnSpMkLst>
            <pc:docMk/>
            <pc:sldMk cId="1291786135" sldId="3183"/>
            <ac:cxnSpMk id="18" creationId="{C0140E07-9C60-BEA1-BAC3-1023A1D4BF72}"/>
          </ac:cxnSpMkLst>
        </pc:cxnChg>
        <pc:cxnChg chg="mod ord">
          <ac:chgData name="Sam Frith" userId="2c242eae-ae5c-435f-a397-8591d1472db8" providerId="ADAL" clId="{959547CE-87A7-4C17-919B-54CB53CCFDA9}" dt="2026-07-20T13:00:57.262" v="9091" actId="14100"/>
          <ac:cxnSpMkLst>
            <pc:docMk/>
            <pc:sldMk cId="1291786135" sldId="3183"/>
            <ac:cxnSpMk id="21" creationId="{609987AD-E7A8-9E3C-C678-031F100BBAB2}"/>
          </ac:cxnSpMkLst>
        </pc:cxnChg>
      </pc:sldChg>
      <pc:sldChg chg="addSp delSp modSp new mod">
        <pc:chgData name="Sam Frith" userId="2c242eae-ae5c-435f-a397-8591d1472db8" providerId="ADAL" clId="{959547CE-87A7-4C17-919B-54CB53CCFDA9}" dt="2026-07-22T09:33:37.524" v="12288" actId="14100"/>
        <pc:sldMkLst>
          <pc:docMk/>
          <pc:sldMk cId="3848286568" sldId="3185"/>
        </pc:sldMkLst>
        <pc:spChg chg="del mod">
          <ac:chgData name="Sam Frith" userId="2c242eae-ae5c-435f-a397-8591d1472db8" providerId="ADAL" clId="{959547CE-87A7-4C17-919B-54CB53CCFDA9}" dt="2026-07-22T09:33:28.050" v="12286" actId="478"/>
          <ac:spMkLst>
            <pc:docMk/>
            <pc:sldMk cId="3848286568" sldId="3185"/>
            <ac:spMk id="2" creationId="{60C11B74-DB5C-A3C3-B1C6-43501ACD659C}"/>
          </ac:spMkLst>
        </pc:spChg>
        <pc:picChg chg="add mod ord">
          <ac:chgData name="Sam Frith" userId="2c242eae-ae5c-435f-a397-8591d1472db8" providerId="ADAL" clId="{959547CE-87A7-4C17-919B-54CB53CCFDA9}" dt="2026-07-22T09:33:37.524" v="12288" actId="14100"/>
          <ac:picMkLst>
            <pc:docMk/>
            <pc:sldMk cId="3848286568" sldId="3185"/>
            <ac:picMk id="5" creationId="{68B544CD-7270-3948-04D3-2D96A2AA3A55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2T09:22:32.472" v="12168" actId="1076"/>
        <pc:sldMkLst>
          <pc:docMk/>
          <pc:sldMk cId="2158326175" sldId="3186"/>
        </pc:sldMkLst>
        <pc:spChg chg="mod">
          <ac:chgData name="Sam Frith" userId="2c242eae-ae5c-435f-a397-8591d1472db8" providerId="ADAL" clId="{959547CE-87A7-4C17-919B-54CB53CCFDA9}" dt="2026-07-20T17:58:07.183" v="11436" actId="1076"/>
          <ac:spMkLst>
            <pc:docMk/>
            <pc:sldMk cId="2158326175" sldId="3186"/>
            <ac:spMk id="2" creationId="{32F57ACC-17AF-4DF3-5CC5-4FA2B59B2A33}"/>
          </ac:spMkLst>
        </pc:spChg>
        <pc:spChg chg="add mod">
          <ac:chgData name="Sam Frith" userId="2c242eae-ae5c-435f-a397-8591d1472db8" providerId="ADAL" clId="{959547CE-87A7-4C17-919B-54CB53CCFDA9}" dt="2026-07-22T09:20:29.678" v="12136" actId="208"/>
          <ac:spMkLst>
            <pc:docMk/>
            <pc:sldMk cId="2158326175" sldId="3186"/>
            <ac:spMk id="8" creationId="{93134814-1C74-424C-B21C-DEBA54CF9DD5}"/>
          </ac:spMkLst>
        </pc:spChg>
        <pc:spChg chg="add mod">
          <ac:chgData name="Sam Frith" userId="2c242eae-ae5c-435f-a397-8591d1472db8" providerId="ADAL" clId="{959547CE-87A7-4C17-919B-54CB53CCFDA9}" dt="2026-07-22T09:20:46.951" v="12140" actId="1076"/>
          <ac:spMkLst>
            <pc:docMk/>
            <pc:sldMk cId="2158326175" sldId="3186"/>
            <ac:spMk id="16" creationId="{EBB0134E-6DFA-DDD2-7417-8DACFE3441AE}"/>
          </ac:spMkLst>
        </pc:spChg>
        <pc:spChg chg="add mod">
          <ac:chgData name="Sam Frith" userId="2c242eae-ae5c-435f-a397-8591d1472db8" providerId="ADAL" clId="{959547CE-87A7-4C17-919B-54CB53CCFDA9}" dt="2026-07-22T09:21:25.384" v="12148" actId="1076"/>
          <ac:spMkLst>
            <pc:docMk/>
            <pc:sldMk cId="2158326175" sldId="3186"/>
            <ac:spMk id="18" creationId="{28F18843-0DDA-788D-69B4-1403E9C2CF16}"/>
          </ac:spMkLst>
        </pc:spChg>
        <pc:spChg chg="add mod">
          <ac:chgData name="Sam Frith" userId="2c242eae-ae5c-435f-a397-8591d1472db8" providerId="ADAL" clId="{959547CE-87A7-4C17-919B-54CB53CCFDA9}" dt="2026-07-22T09:21:36.771" v="12151" actId="1076"/>
          <ac:spMkLst>
            <pc:docMk/>
            <pc:sldMk cId="2158326175" sldId="3186"/>
            <ac:spMk id="20" creationId="{ACBF205C-4DE0-8D10-E8FE-65686DF7D328}"/>
          </ac:spMkLst>
        </pc:spChg>
        <pc:spChg chg="add mod">
          <ac:chgData name="Sam Frith" userId="2c242eae-ae5c-435f-a397-8591d1472db8" providerId="ADAL" clId="{959547CE-87A7-4C17-919B-54CB53CCFDA9}" dt="2026-07-22T09:21:43.217" v="12153" actId="1076"/>
          <ac:spMkLst>
            <pc:docMk/>
            <pc:sldMk cId="2158326175" sldId="3186"/>
            <ac:spMk id="22" creationId="{C57C9560-D2BC-C5C5-A278-C8009A5F708C}"/>
          </ac:spMkLst>
        </pc:spChg>
        <pc:spChg chg="add mod">
          <ac:chgData name="Sam Frith" userId="2c242eae-ae5c-435f-a397-8591d1472db8" providerId="ADAL" clId="{959547CE-87A7-4C17-919B-54CB53CCFDA9}" dt="2026-07-22T09:21:47.900" v="12155" actId="1076"/>
          <ac:spMkLst>
            <pc:docMk/>
            <pc:sldMk cId="2158326175" sldId="3186"/>
            <ac:spMk id="24" creationId="{7D5311A6-D916-7D52-15D1-D7EEE249599E}"/>
          </ac:spMkLst>
        </pc:spChg>
        <pc:spChg chg="add mod">
          <ac:chgData name="Sam Frith" userId="2c242eae-ae5c-435f-a397-8591d1472db8" providerId="ADAL" clId="{959547CE-87A7-4C17-919B-54CB53CCFDA9}" dt="2026-07-22T09:21:53.183" v="12157" actId="1076"/>
          <ac:spMkLst>
            <pc:docMk/>
            <pc:sldMk cId="2158326175" sldId="3186"/>
            <ac:spMk id="26" creationId="{3450C4C0-BFFD-DFFB-D116-D18D3869B623}"/>
          </ac:spMkLst>
        </pc:spChg>
        <pc:spChg chg="add mod">
          <ac:chgData name="Sam Frith" userId="2c242eae-ae5c-435f-a397-8591d1472db8" providerId="ADAL" clId="{959547CE-87A7-4C17-919B-54CB53CCFDA9}" dt="2026-07-22T09:21:57.455" v="12159" actId="1076"/>
          <ac:spMkLst>
            <pc:docMk/>
            <pc:sldMk cId="2158326175" sldId="3186"/>
            <ac:spMk id="28" creationId="{60F05D61-6187-BC60-B928-86B87CBF2824}"/>
          </ac:spMkLst>
        </pc:spChg>
        <pc:spChg chg="add mod">
          <ac:chgData name="Sam Frith" userId="2c242eae-ae5c-435f-a397-8591d1472db8" providerId="ADAL" clId="{959547CE-87A7-4C17-919B-54CB53CCFDA9}" dt="2026-07-22T09:22:00.883" v="12161" actId="1076"/>
          <ac:spMkLst>
            <pc:docMk/>
            <pc:sldMk cId="2158326175" sldId="3186"/>
            <ac:spMk id="30" creationId="{C8E1C8A3-A5D3-5353-7479-79156E6DA131}"/>
          </ac:spMkLst>
        </pc:spChg>
        <pc:spChg chg="add mod">
          <ac:chgData name="Sam Frith" userId="2c242eae-ae5c-435f-a397-8591d1472db8" providerId="ADAL" clId="{959547CE-87A7-4C17-919B-54CB53CCFDA9}" dt="2026-07-22T09:22:08.942" v="12164" actId="1076"/>
          <ac:spMkLst>
            <pc:docMk/>
            <pc:sldMk cId="2158326175" sldId="3186"/>
            <ac:spMk id="32" creationId="{19982C93-7DCE-94C5-C0C1-376373B49EC0}"/>
          </ac:spMkLst>
        </pc:spChg>
        <pc:spChg chg="add mod">
          <ac:chgData name="Sam Frith" userId="2c242eae-ae5c-435f-a397-8591d1472db8" providerId="ADAL" clId="{959547CE-87A7-4C17-919B-54CB53CCFDA9}" dt="2026-07-22T09:22:28.332" v="12166" actId="1076"/>
          <ac:spMkLst>
            <pc:docMk/>
            <pc:sldMk cId="2158326175" sldId="3186"/>
            <ac:spMk id="34" creationId="{F8E7C258-5DAE-18BE-65AC-9AA0E2C4EBE0}"/>
          </ac:spMkLst>
        </pc:spChg>
        <pc:spChg chg="add mod">
          <ac:chgData name="Sam Frith" userId="2c242eae-ae5c-435f-a397-8591d1472db8" providerId="ADAL" clId="{959547CE-87A7-4C17-919B-54CB53CCFDA9}" dt="2026-07-22T09:22:32.472" v="12168" actId="1076"/>
          <ac:spMkLst>
            <pc:docMk/>
            <pc:sldMk cId="2158326175" sldId="3186"/>
            <ac:spMk id="36" creationId="{ABEDF235-DD47-8D67-AD23-18784F91B586}"/>
          </ac:spMkLst>
        </pc:spChg>
        <pc:picChg chg="add mod ord">
          <ac:chgData name="Sam Frith" userId="2c242eae-ae5c-435f-a397-8591d1472db8" providerId="ADAL" clId="{959547CE-87A7-4C17-919B-54CB53CCFDA9}" dt="2026-07-22T09:21:02.268" v="12146" actId="1076"/>
          <ac:picMkLst>
            <pc:docMk/>
            <pc:sldMk cId="2158326175" sldId="3186"/>
            <ac:picMk id="6" creationId="{9333FB0A-C2A3-74CF-3810-C3278792C61A}"/>
          </ac:picMkLst>
        </pc:picChg>
        <pc:picChg chg="add del">
          <ac:chgData name="Sam Frith" userId="2c242eae-ae5c-435f-a397-8591d1472db8" providerId="ADAL" clId="{959547CE-87A7-4C17-919B-54CB53CCFDA9}" dt="2026-07-22T09:20:37.534" v="12138" actId="22"/>
          <ac:picMkLst>
            <pc:docMk/>
            <pc:sldMk cId="2158326175" sldId="3186"/>
            <ac:picMk id="14" creationId="{2297C33D-E2A2-B9DE-8406-6C8A4DAED16A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7:44:54.313" v="3675" actId="1076"/>
        <pc:sldMkLst>
          <pc:docMk/>
          <pc:sldMk cId="3838908303" sldId="3187"/>
        </pc:sldMkLst>
        <pc:spChg chg="mod">
          <ac:chgData name="Sam Frith" userId="2c242eae-ae5c-435f-a397-8591d1472db8" providerId="ADAL" clId="{959547CE-87A7-4C17-919B-54CB53CCFDA9}" dt="2026-06-29T17:44:41.800" v="3672" actId="20577"/>
          <ac:spMkLst>
            <pc:docMk/>
            <pc:sldMk cId="3838908303" sldId="3187"/>
            <ac:spMk id="2" creationId="{F7B95DF7-7C64-FA75-7652-37D68AEBB862}"/>
          </ac:spMkLst>
        </pc:spChg>
        <pc:picChg chg="add mod">
          <ac:chgData name="Sam Frith" userId="2c242eae-ae5c-435f-a397-8591d1472db8" providerId="ADAL" clId="{959547CE-87A7-4C17-919B-54CB53CCFDA9}" dt="2026-06-29T17:44:54.313" v="3675" actId="1076"/>
          <ac:picMkLst>
            <pc:docMk/>
            <pc:sldMk cId="3838908303" sldId="3187"/>
            <ac:picMk id="5" creationId="{A3FB0A65-BCF6-0640-05ED-6FB447C99878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7:45:31.292" v="3682" actId="1076"/>
        <pc:sldMkLst>
          <pc:docMk/>
          <pc:sldMk cId="1440988511" sldId="3188"/>
        </pc:sldMkLst>
        <pc:picChg chg="add mod ord">
          <ac:chgData name="Sam Frith" userId="2c242eae-ae5c-435f-a397-8591d1472db8" providerId="ADAL" clId="{959547CE-87A7-4C17-919B-54CB53CCFDA9}" dt="2026-06-29T17:45:31.292" v="3682" actId="1076"/>
          <ac:picMkLst>
            <pc:docMk/>
            <pc:sldMk cId="1440988511" sldId="3188"/>
            <ac:picMk id="5" creationId="{0E67EC90-E46F-DAFA-D854-6BF83182C67A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7:52:31.509" v="3715" actId="1076"/>
        <pc:sldMkLst>
          <pc:docMk/>
          <pc:sldMk cId="2236164875" sldId="3189"/>
        </pc:sldMkLst>
        <pc:spChg chg="mod">
          <ac:chgData name="Sam Frith" userId="2c242eae-ae5c-435f-a397-8591d1472db8" providerId="ADAL" clId="{959547CE-87A7-4C17-919B-54CB53CCFDA9}" dt="2026-06-29T17:52:31.509" v="3715" actId="1076"/>
          <ac:spMkLst>
            <pc:docMk/>
            <pc:sldMk cId="2236164875" sldId="3189"/>
            <ac:spMk id="2" creationId="{FDA0A5E9-5786-5CE9-4B11-88A541351DEB}"/>
          </ac:spMkLst>
        </pc:spChg>
        <pc:picChg chg="add mod ord">
          <ac:chgData name="Sam Frith" userId="2c242eae-ae5c-435f-a397-8591d1472db8" providerId="ADAL" clId="{959547CE-87A7-4C17-919B-54CB53CCFDA9}" dt="2026-06-29T17:46:14.388" v="3687" actId="1076"/>
          <ac:picMkLst>
            <pc:docMk/>
            <pc:sldMk cId="2236164875" sldId="3189"/>
            <ac:picMk id="5" creationId="{0DE32563-5BB6-5B82-1581-726E640D4588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8:02:10.458" v="3805" actId="115"/>
        <pc:sldMkLst>
          <pc:docMk/>
          <pc:sldMk cId="587450423" sldId="3190"/>
        </pc:sldMkLst>
        <pc:spChg chg="add mod">
          <ac:chgData name="Sam Frith" userId="2c242eae-ae5c-435f-a397-8591d1472db8" providerId="ADAL" clId="{959547CE-87A7-4C17-919B-54CB53CCFDA9}" dt="2026-06-29T18:02:10.458" v="3805" actId="115"/>
          <ac:spMkLst>
            <pc:docMk/>
            <pc:sldMk cId="587450423" sldId="3190"/>
            <ac:spMk id="8" creationId="{0F909E3C-7200-152E-1F72-94D2A6D9DDCD}"/>
          </ac:spMkLst>
        </pc:spChg>
        <pc:picChg chg="add mod ord">
          <ac:chgData name="Sam Frith" userId="2c242eae-ae5c-435f-a397-8591d1472db8" providerId="ADAL" clId="{959547CE-87A7-4C17-919B-54CB53CCFDA9}" dt="2026-06-29T17:48:25.166" v="3702" actId="208"/>
          <ac:picMkLst>
            <pc:docMk/>
            <pc:sldMk cId="587450423" sldId="3190"/>
            <ac:picMk id="5" creationId="{36E4B973-27B1-71E1-9175-768E153EA5ED}"/>
          </ac:picMkLst>
        </pc:picChg>
        <pc:picChg chg="add mod">
          <ac:chgData name="Sam Frith" userId="2c242eae-ae5c-435f-a397-8591d1472db8" providerId="ADAL" clId="{959547CE-87A7-4C17-919B-54CB53CCFDA9}" dt="2026-06-29T17:48:21.413" v="3701" actId="208"/>
          <ac:picMkLst>
            <pc:docMk/>
            <pc:sldMk cId="587450423" sldId="3190"/>
            <ac:picMk id="7" creationId="{46306A31-D27B-CC19-3E77-6696FD775BCF}"/>
          </ac:picMkLst>
        </pc:picChg>
      </pc:sldChg>
      <pc:sldChg chg="addSp delSp modSp new mod">
        <pc:chgData name="Sam Frith" userId="2c242eae-ae5c-435f-a397-8591d1472db8" providerId="ADAL" clId="{959547CE-87A7-4C17-919B-54CB53CCFDA9}" dt="2026-06-30T12:48:16.780" v="4997" actId="1076"/>
        <pc:sldMkLst>
          <pc:docMk/>
          <pc:sldMk cId="644193110" sldId="3191"/>
        </pc:sldMkLst>
        <pc:spChg chg="mod">
          <ac:chgData name="Sam Frith" userId="2c242eae-ae5c-435f-a397-8591d1472db8" providerId="ADAL" clId="{959547CE-87A7-4C17-919B-54CB53CCFDA9}" dt="2026-06-29T18:22:16.302" v="4332" actId="1076"/>
          <ac:spMkLst>
            <pc:docMk/>
            <pc:sldMk cId="644193110" sldId="3191"/>
            <ac:spMk id="2" creationId="{AE9524E5-DA42-7456-9D5B-1CCA4225FD08}"/>
          </ac:spMkLst>
        </pc:spChg>
        <pc:spChg chg="add mod">
          <ac:chgData name="Sam Frith" userId="2c242eae-ae5c-435f-a397-8591d1472db8" providerId="ADAL" clId="{959547CE-87A7-4C17-919B-54CB53CCFDA9}" dt="2026-06-30T12:48:05.898" v="4996" actId="1076"/>
          <ac:spMkLst>
            <pc:docMk/>
            <pc:sldMk cId="644193110" sldId="3191"/>
            <ac:spMk id="6" creationId="{717B566E-DA2D-E8CC-9EAB-2CC451439A54}"/>
          </ac:spMkLst>
        </pc:spChg>
        <pc:spChg chg="add mod">
          <ac:chgData name="Sam Frith" userId="2c242eae-ae5c-435f-a397-8591d1472db8" providerId="ADAL" clId="{959547CE-87A7-4C17-919B-54CB53CCFDA9}" dt="2026-06-30T12:48:16.780" v="4997" actId="1076"/>
          <ac:spMkLst>
            <pc:docMk/>
            <pc:sldMk cId="644193110" sldId="3191"/>
            <ac:spMk id="7" creationId="{55DEA9C9-C508-071B-7E7E-6BF8095837AC}"/>
          </ac:spMkLst>
        </pc:spChg>
        <pc:picChg chg="add mod ord">
          <ac:chgData name="Sam Frith" userId="2c242eae-ae5c-435f-a397-8591d1472db8" providerId="ADAL" clId="{959547CE-87A7-4C17-919B-54CB53CCFDA9}" dt="2026-06-29T18:25:05.455" v="4440" actId="1076"/>
          <ac:picMkLst>
            <pc:docMk/>
            <pc:sldMk cId="644193110" sldId="3191"/>
            <ac:picMk id="5" creationId="{C315D06A-AA6F-6973-E148-F563E1F1F68F}"/>
          </ac:picMkLst>
        </pc:picChg>
      </pc:sldChg>
      <pc:sldChg chg="addSp delSp modSp new mod">
        <pc:chgData name="Sam Frith" userId="2c242eae-ae5c-435f-a397-8591d1472db8" providerId="ADAL" clId="{959547CE-87A7-4C17-919B-54CB53CCFDA9}" dt="2026-07-22T09:19:30.300" v="12133" actId="1076"/>
        <pc:sldMkLst>
          <pc:docMk/>
          <pc:sldMk cId="3895310684" sldId="3192"/>
        </pc:sldMkLst>
        <pc:spChg chg="del mod">
          <ac:chgData name="Sam Frith" userId="2c242eae-ae5c-435f-a397-8591d1472db8" providerId="ADAL" clId="{959547CE-87A7-4C17-919B-54CB53CCFDA9}" dt="2026-07-22T09:19:01.008" v="12127" actId="478"/>
          <ac:spMkLst>
            <pc:docMk/>
            <pc:sldMk cId="3895310684" sldId="3192"/>
            <ac:spMk id="2" creationId="{18DD74A6-5998-616E-128C-4C13175CEE27}"/>
          </ac:spMkLst>
        </pc:spChg>
        <pc:spChg chg="add mod">
          <ac:chgData name="Sam Frith" userId="2c242eae-ae5c-435f-a397-8591d1472db8" providerId="ADAL" clId="{959547CE-87A7-4C17-919B-54CB53CCFDA9}" dt="2026-07-22T09:19:30.300" v="12133" actId="1076"/>
          <ac:spMkLst>
            <pc:docMk/>
            <pc:sldMk cId="3895310684" sldId="3192"/>
            <ac:spMk id="4" creationId="{3DE69981-65B4-0B00-94DD-91EC16A4CA45}"/>
          </ac:spMkLst>
        </pc:spChg>
        <pc:spChg chg="add mod">
          <ac:chgData name="Sam Frith" userId="2c242eae-ae5c-435f-a397-8591d1472db8" providerId="ADAL" clId="{959547CE-87A7-4C17-919B-54CB53CCFDA9}" dt="2026-06-29T18:21:20.322" v="4326" actId="20577"/>
          <ac:spMkLst>
            <pc:docMk/>
            <pc:sldMk cId="3895310684" sldId="3192"/>
            <ac:spMk id="11" creationId="{17D3474B-51C7-E9EF-AB87-738C28701D01}"/>
          </ac:spMkLst>
        </pc:spChg>
        <pc:spChg chg="add mod">
          <ac:chgData name="Sam Frith" userId="2c242eae-ae5c-435f-a397-8591d1472db8" providerId="ADAL" clId="{959547CE-87A7-4C17-919B-54CB53CCFDA9}" dt="2026-07-22T09:19:26.633" v="12132" actId="122"/>
          <ac:spMkLst>
            <pc:docMk/>
            <pc:sldMk cId="3895310684" sldId="3192"/>
            <ac:spMk id="12" creationId="{07AC8FC5-5C70-B879-E252-56DE061E2DBD}"/>
          </ac:spMkLst>
        </pc:spChg>
        <pc:picChg chg="add mod ord">
          <ac:chgData name="Sam Frith" userId="2c242eae-ae5c-435f-a397-8591d1472db8" providerId="ADAL" clId="{959547CE-87A7-4C17-919B-54CB53CCFDA9}" dt="2026-06-29T18:08:39.587" v="3899" actId="1076"/>
          <ac:picMkLst>
            <pc:docMk/>
            <pc:sldMk cId="3895310684" sldId="3192"/>
            <ac:picMk id="6" creationId="{BD1CD8E5-5958-85C5-E4C3-1AD157951485}"/>
          </ac:picMkLst>
        </pc:picChg>
        <pc:picChg chg="add mod">
          <ac:chgData name="Sam Frith" userId="2c242eae-ae5c-435f-a397-8591d1472db8" providerId="ADAL" clId="{959547CE-87A7-4C17-919B-54CB53CCFDA9}" dt="2026-06-29T18:21:35.292" v="4328" actId="1076"/>
          <ac:picMkLst>
            <pc:docMk/>
            <pc:sldMk cId="3895310684" sldId="3192"/>
            <ac:picMk id="8" creationId="{A6AB2AB6-D0F5-6BCC-EC3F-FA5D957C4BF5}"/>
          </ac:picMkLst>
        </pc:picChg>
        <pc:picChg chg="add mod">
          <ac:chgData name="Sam Frith" userId="2c242eae-ae5c-435f-a397-8591d1472db8" providerId="ADAL" clId="{959547CE-87A7-4C17-919B-54CB53CCFDA9}" dt="2026-06-29T18:08:52.464" v="3902" actId="1076"/>
          <ac:picMkLst>
            <pc:docMk/>
            <pc:sldMk cId="3895310684" sldId="3192"/>
            <ac:picMk id="10" creationId="{3B7E8545-7382-6F50-FAE5-A8477B110B78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8:26:21.890" v="4494" actId="1076"/>
        <pc:sldMkLst>
          <pc:docMk/>
          <pc:sldMk cId="2613539810" sldId="3193"/>
        </pc:sldMkLst>
        <pc:spChg chg="mod">
          <ac:chgData name="Sam Frith" userId="2c242eae-ae5c-435f-a397-8591d1472db8" providerId="ADAL" clId="{959547CE-87A7-4C17-919B-54CB53CCFDA9}" dt="2026-06-29T18:24:42.976" v="4437" actId="1076"/>
          <ac:spMkLst>
            <pc:docMk/>
            <pc:sldMk cId="2613539810" sldId="3193"/>
            <ac:spMk id="2" creationId="{33DB19B4-B4D5-389C-F4E0-03CF83E050E0}"/>
          </ac:spMkLst>
        </pc:spChg>
        <pc:spChg chg="add mod">
          <ac:chgData name="Sam Frith" userId="2c242eae-ae5c-435f-a397-8591d1472db8" providerId="ADAL" clId="{959547CE-87A7-4C17-919B-54CB53CCFDA9}" dt="2026-06-29T18:26:21.890" v="4494" actId="1076"/>
          <ac:spMkLst>
            <pc:docMk/>
            <pc:sldMk cId="2613539810" sldId="3193"/>
            <ac:spMk id="6" creationId="{12871180-AB69-69C2-1D88-DC50F16EB53C}"/>
          </ac:spMkLst>
        </pc:spChg>
        <pc:spChg chg="add mod">
          <ac:chgData name="Sam Frith" userId="2c242eae-ae5c-435f-a397-8591d1472db8" providerId="ADAL" clId="{959547CE-87A7-4C17-919B-54CB53CCFDA9}" dt="2026-06-29T18:24:48.191" v="4438" actId="1076"/>
          <ac:spMkLst>
            <pc:docMk/>
            <pc:sldMk cId="2613539810" sldId="3193"/>
            <ac:spMk id="9" creationId="{12FCEDAF-BCA9-E4E4-3347-074E4AC72B5E}"/>
          </ac:spMkLst>
        </pc:spChg>
        <pc:picChg chg="add mod ord">
          <ac:chgData name="Sam Frith" userId="2c242eae-ae5c-435f-a397-8591d1472db8" providerId="ADAL" clId="{959547CE-87A7-4C17-919B-54CB53CCFDA9}" dt="2026-06-29T18:26:17.493" v="4493" actId="1076"/>
          <ac:picMkLst>
            <pc:docMk/>
            <pc:sldMk cId="2613539810" sldId="3193"/>
            <ac:picMk id="5" creationId="{DF6DF308-40DF-4610-60E9-91FA954A49C3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8:16:32.581" v="4032" actId="1076"/>
        <pc:sldMkLst>
          <pc:docMk/>
          <pc:sldMk cId="2603041960" sldId="3194"/>
        </pc:sldMkLst>
        <pc:spChg chg="mod">
          <ac:chgData name="Sam Frith" userId="2c242eae-ae5c-435f-a397-8591d1472db8" providerId="ADAL" clId="{959547CE-87A7-4C17-919B-54CB53CCFDA9}" dt="2026-06-29T18:16:25.049" v="4031" actId="14100"/>
          <ac:spMkLst>
            <pc:docMk/>
            <pc:sldMk cId="2603041960" sldId="3194"/>
            <ac:spMk id="2" creationId="{278823C7-AC3B-5356-5EEF-BFBFC32676BF}"/>
          </ac:spMkLst>
        </pc:spChg>
        <pc:spChg chg="add mod">
          <ac:chgData name="Sam Frith" userId="2c242eae-ae5c-435f-a397-8591d1472db8" providerId="ADAL" clId="{959547CE-87A7-4C17-919B-54CB53CCFDA9}" dt="2026-06-29T18:16:32.581" v="4032" actId="1076"/>
          <ac:spMkLst>
            <pc:docMk/>
            <pc:sldMk cId="2603041960" sldId="3194"/>
            <ac:spMk id="6" creationId="{0C9E1FC9-D4C2-3469-751F-6DF08FF91B29}"/>
          </ac:spMkLst>
        </pc:spChg>
        <pc:picChg chg="add mod ord">
          <ac:chgData name="Sam Frith" userId="2c242eae-ae5c-435f-a397-8591d1472db8" providerId="ADAL" clId="{959547CE-87A7-4C17-919B-54CB53CCFDA9}" dt="2026-06-29T18:15:01.544" v="3938" actId="1076"/>
          <ac:picMkLst>
            <pc:docMk/>
            <pc:sldMk cId="2603041960" sldId="3194"/>
            <ac:picMk id="5" creationId="{93B75A65-F797-2E2A-B281-A8AC398F80F3}"/>
          </ac:picMkLst>
        </pc:picChg>
      </pc:sldChg>
      <pc:sldChg chg="addSp delSp modSp new mod">
        <pc:chgData name="Sam Frith" userId="2c242eae-ae5c-435f-a397-8591d1472db8" providerId="ADAL" clId="{959547CE-87A7-4C17-919B-54CB53CCFDA9}" dt="2026-06-29T18:14:04.945" v="3937" actId="1076"/>
        <pc:sldMkLst>
          <pc:docMk/>
          <pc:sldMk cId="1875051932" sldId="3195"/>
        </pc:sldMkLst>
        <pc:spChg chg="add mod">
          <ac:chgData name="Sam Frith" userId="2c242eae-ae5c-435f-a397-8591d1472db8" providerId="ADAL" clId="{959547CE-87A7-4C17-919B-54CB53CCFDA9}" dt="2026-06-29T18:14:04.945" v="3937" actId="1076"/>
          <ac:spMkLst>
            <pc:docMk/>
            <pc:sldMk cId="1875051932" sldId="3195"/>
            <ac:spMk id="6" creationId="{34F97A29-0A85-8BC0-9E84-5D2DCE2B2942}"/>
          </ac:spMkLst>
        </pc:spChg>
        <pc:picChg chg="add mod ord">
          <ac:chgData name="Sam Frith" userId="2c242eae-ae5c-435f-a397-8591d1472db8" providerId="ADAL" clId="{959547CE-87A7-4C17-919B-54CB53CCFDA9}" dt="2026-06-29T18:14:00.824" v="3936" actId="1076"/>
          <ac:picMkLst>
            <pc:docMk/>
            <pc:sldMk cId="1875051932" sldId="3195"/>
            <ac:picMk id="5" creationId="{6CDC10EB-C619-C597-29A8-A263162B0F8A}"/>
          </ac:picMkLst>
        </pc:picChg>
      </pc:sldChg>
      <pc:sldChg chg="addSp delSp modSp new mod">
        <pc:chgData name="Sam Frith" userId="2c242eae-ae5c-435f-a397-8591d1472db8" providerId="ADAL" clId="{959547CE-87A7-4C17-919B-54CB53CCFDA9}" dt="2026-07-20T14:49:07.832" v="9879" actId="1076"/>
        <pc:sldMkLst>
          <pc:docMk/>
          <pc:sldMk cId="308934941" sldId="3196"/>
        </pc:sldMkLst>
        <pc:spChg chg="mod">
          <ac:chgData name="Sam Frith" userId="2c242eae-ae5c-435f-a397-8591d1472db8" providerId="ADAL" clId="{959547CE-87A7-4C17-919B-54CB53CCFDA9}" dt="2026-07-20T14:48:00.197" v="9869" actId="20577"/>
          <ac:spMkLst>
            <pc:docMk/>
            <pc:sldMk cId="308934941" sldId="3196"/>
            <ac:spMk id="2" creationId="{18C3B3D5-A210-71DD-0F5E-14C515E7DD23}"/>
          </ac:spMkLst>
        </pc:spChg>
        <pc:spChg chg="add mod">
          <ac:chgData name="Sam Frith" userId="2c242eae-ae5c-435f-a397-8591d1472db8" providerId="ADAL" clId="{959547CE-87A7-4C17-919B-54CB53CCFDA9}" dt="2026-07-20T14:49:07.832" v="9879" actId="1076"/>
          <ac:spMkLst>
            <pc:docMk/>
            <pc:sldMk cId="308934941" sldId="3196"/>
            <ac:spMk id="6" creationId="{66D8B38B-A7AF-F9A5-A4E6-923B9D5AE6A4}"/>
          </ac:spMkLst>
        </pc:spChg>
        <pc:picChg chg="add mod ord">
          <ac:chgData name="Sam Frith" userId="2c242eae-ae5c-435f-a397-8591d1472db8" providerId="ADAL" clId="{959547CE-87A7-4C17-919B-54CB53CCFDA9}" dt="2026-07-20T14:49:04.621" v="9878" actId="1076"/>
          <ac:picMkLst>
            <pc:docMk/>
            <pc:sldMk cId="308934941" sldId="3196"/>
            <ac:picMk id="8" creationId="{73484694-30F8-3820-03E7-4F47D476080C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0T14:52:08.311" v="9895" actId="1076"/>
        <pc:sldMkLst>
          <pc:docMk/>
          <pc:sldMk cId="1821596906" sldId="3197"/>
        </pc:sldMkLst>
        <pc:spChg chg="mod">
          <ac:chgData name="Sam Frith" userId="2c242eae-ae5c-435f-a397-8591d1472db8" providerId="ADAL" clId="{959547CE-87A7-4C17-919B-54CB53CCFDA9}" dt="2026-07-20T14:44:40.708" v="9829" actId="20577"/>
          <ac:spMkLst>
            <pc:docMk/>
            <pc:sldMk cId="1821596906" sldId="3197"/>
            <ac:spMk id="2" creationId="{ED5DE684-8BBB-1B47-14F6-E4C77B68030A}"/>
          </ac:spMkLst>
        </pc:spChg>
        <pc:spChg chg="add mod">
          <ac:chgData name="Sam Frith" userId="2c242eae-ae5c-435f-a397-8591d1472db8" providerId="ADAL" clId="{959547CE-87A7-4C17-919B-54CB53CCFDA9}" dt="2026-07-20T14:52:08.311" v="9895" actId="1076"/>
          <ac:spMkLst>
            <pc:docMk/>
            <pc:sldMk cId="1821596906" sldId="3197"/>
            <ac:spMk id="8" creationId="{55DAFBE0-AF5D-EC6D-C3DE-F842FC2E1444}"/>
          </ac:spMkLst>
        </pc:spChg>
        <pc:picChg chg="add mod ord">
          <ac:chgData name="Sam Frith" userId="2c242eae-ae5c-435f-a397-8591d1472db8" providerId="ADAL" clId="{959547CE-87A7-4C17-919B-54CB53CCFDA9}" dt="2026-07-20T14:52:03.255" v="9894" actId="167"/>
          <ac:picMkLst>
            <pc:docMk/>
            <pc:sldMk cId="1821596906" sldId="3197"/>
            <ac:picMk id="11" creationId="{9F3C5007-0985-F2D4-B0AA-87A31D113622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0T14:41:48.828" v="9800" actId="478"/>
        <pc:sldMkLst>
          <pc:docMk/>
          <pc:sldMk cId="3411729621" sldId="3198"/>
        </pc:sldMkLst>
        <pc:spChg chg="mod">
          <ac:chgData name="Sam Frith" userId="2c242eae-ae5c-435f-a397-8591d1472db8" providerId="ADAL" clId="{959547CE-87A7-4C17-919B-54CB53CCFDA9}" dt="2026-07-20T14:41:34.560" v="9795" actId="1076"/>
          <ac:spMkLst>
            <pc:docMk/>
            <pc:sldMk cId="3411729621" sldId="3198"/>
            <ac:spMk id="2" creationId="{E10A8EE3-A012-FE88-F063-C171D63FBE44}"/>
          </ac:spMkLst>
        </pc:spChg>
        <pc:spChg chg="mod">
          <ac:chgData name="Sam Frith" userId="2c242eae-ae5c-435f-a397-8591d1472db8" providerId="ADAL" clId="{959547CE-87A7-4C17-919B-54CB53CCFDA9}" dt="2026-07-20T14:41:12.772" v="9790" actId="1076"/>
          <ac:spMkLst>
            <pc:docMk/>
            <pc:sldMk cId="3411729621" sldId="3198"/>
            <ac:spMk id="8" creationId="{7430E301-85BE-CA0A-6339-81DFBBE8684A}"/>
          </ac:spMkLst>
        </pc:spChg>
        <pc:picChg chg="add mod ord modCrop">
          <ac:chgData name="Sam Frith" userId="2c242eae-ae5c-435f-a397-8591d1472db8" providerId="ADAL" clId="{959547CE-87A7-4C17-919B-54CB53CCFDA9}" dt="2026-07-20T14:41:45.069" v="9798" actId="1076"/>
          <ac:picMkLst>
            <pc:docMk/>
            <pc:sldMk cId="3411729621" sldId="3198"/>
            <ac:picMk id="7" creationId="{8F162E6C-23DF-06F7-007B-97861986A934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0T18:08:00.579" v="11564" actId="20577"/>
        <pc:sldMkLst>
          <pc:docMk/>
          <pc:sldMk cId="2295368439" sldId="3199"/>
        </pc:sldMkLst>
        <pc:spChg chg="mod">
          <ac:chgData name="Sam Frith" userId="2c242eae-ae5c-435f-a397-8591d1472db8" providerId="ADAL" clId="{959547CE-87A7-4C17-919B-54CB53CCFDA9}" dt="2026-07-20T18:08:00.579" v="11564" actId="20577"/>
          <ac:spMkLst>
            <pc:docMk/>
            <pc:sldMk cId="2295368439" sldId="3199"/>
            <ac:spMk id="2" creationId="{5AC0E6CD-51B0-0C19-1FA2-B49A3957983A}"/>
          </ac:spMkLst>
        </pc:spChg>
        <pc:graphicFrameChg chg="add mod modGraphic">
          <ac:chgData name="Sam Frith" userId="2c242eae-ae5c-435f-a397-8591d1472db8" providerId="ADAL" clId="{959547CE-87A7-4C17-919B-54CB53CCFDA9}" dt="2026-07-20T18:07:42.412" v="11558" actId="20577"/>
          <ac:graphicFrameMkLst>
            <pc:docMk/>
            <pc:sldMk cId="2295368439" sldId="3199"/>
            <ac:graphicFrameMk id="5" creationId="{8B6C4EEE-527D-5BB0-BD5D-8BC0F89CFA85}"/>
          </ac:graphicFrameMkLst>
        </pc:graphicFrameChg>
      </pc:sldChg>
      <pc:sldChg chg="addSp modSp new mod ord">
        <pc:chgData name="Sam Frith" userId="2c242eae-ae5c-435f-a397-8591d1472db8" providerId="ADAL" clId="{959547CE-87A7-4C17-919B-54CB53CCFDA9}" dt="2026-06-30T13:35:48.626" v="5313"/>
        <pc:sldMkLst>
          <pc:docMk/>
          <pc:sldMk cId="595192232" sldId="3200"/>
        </pc:sldMkLst>
        <pc:spChg chg="mod">
          <ac:chgData name="Sam Frith" userId="2c242eae-ae5c-435f-a397-8591d1472db8" providerId="ADAL" clId="{959547CE-87A7-4C17-919B-54CB53CCFDA9}" dt="2026-06-30T13:35:32.604" v="5310" actId="1076"/>
          <ac:spMkLst>
            <pc:docMk/>
            <pc:sldMk cId="595192232" sldId="3200"/>
            <ac:spMk id="2" creationId="{4DD87FE9-F620-1586-9A15-DDCFF997518D}"/>
          </ac:spMkLst>
        </pc:spChg>
        <pc:spChg chg="mod">
          <ac:chgData name="Sam Frith" userId="2c242eae-ae5c-435f-a397-8591d1472db8" providerId="ADAL" clId="{959547CE-87A7-4C17-919B-54CB53CCFDA9}" dt="2026-06-30T13:35:27.247" v="5309" actId="5793"/>
          <ac:spMkLst>
            <pc:docMk/>
            <pc:sldMk cId="595192232" sldId="3200"/>
            <ac:spMk id="3" creationId="{A51B6371-1947-28CC-5D68-697FEC14C6DE}"/>
          </ac:spMkLst>
        </pc:spChg>
        <pc:picChg chg="add mod">
          <ac:chgData name="Sam Frith" userId="2c242eae-ae5c-435f-a397-8591d1472db8" providerId="ADAL" clId="{959547CE-87A7-4C17-919B-54CB53CCFDA9}" dt="2026-06-30T13:35:15.483" v="5307" actId="1076"/>
          <ac:picMkLst>
            <pc:docMk/>
            <pc:sldMk cId="595192232" sldId="3200"/>
            <ac:picMk id="5" creationId="{F519327C-9ABE-F897-7784-348B1A4E9F46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0T16:30:31.443" v="10032" actId="1076"/>
        <pc:sldMkLst>
          <pc:docMk/>
          <pc:sldMk cId="3520040493" sldId="3201"/>
        </pc:sldMkLst>
        <pc:picChg chg="add mod">
          <ac:chgData name="Sam Frith" userId="2c242eae-ae5c-435f-a397-8591d1472db8" providerId="ADAL" clId="{959547CE-87A7-4C17-919B-54CB53CCFDA9}" dt="2026-07-20T16:30:31.443" v="10032" actId="1076"/>
          <ac:picMkLst>
            <pc:docMk/>
            <pc:sldMk cId="3520040493" sldId="3201"/>
            <ac:picMk id="6" creationId="{5E8A4DD2-611F-6A7A-2480-9A5B1E53137B}"/>
          </ac:picMkLst>
        </pc:picChg>
      </pc:sldChg>
      <pc:sldChg chg="add ord">
        <pc:chgData name="Sam Frith" userId="2c242eae-ae5c-435f-a397-8591d1472db8" providerId="ADAL" clId="{959547CE-87A7-4C17-919B-54CB53CCFDA9}" dt="2026-06-30T13:36:14.046" v="5316"/>
        <pc:sldMkLst>
          <pc:docMk/>
          <pc:sldMk cId="3988801684" sldId="3202"/>
        </pc:sldMkLst>
      </pc:sldChg>
      <pc:sldChg chg="add ord">
        <pc:chgData name="Sam Frith" userId="2c242eae-ae5c-435f-a397-8591d1472db8" providerId="ADAL" clId="{959547CE-87A7-4C17-919B-54CB53CCFDA9}" dt="2026-06-30T13:36:30.432" v="5319"/>
        <pc:sldMkLst>
          <pc:docMk/>
          <pc:sldMk cId="904883961" sldId="3203"/>
        </pc:sldMkLst>
      </pc:sldChg>
      <pc:sldChg chg="addSp delSp modSp new mod">
        <pc:chgData name="Sam Frith" userId="2c242eae-ae5c-435f-a397-8591d1472db8" providerId="ADAL" clId="{959547CE-87A7-4C17-919B-54CB53CCFDA9}" dt="2026-07-22T09:33:57.003" v="12289" actId="14100"/>
        <pc:sldMkLst>
          <pc:docMk/>
          <pc:sldMk cId="1432901560" sldId="3205"/>
        </pc:sldMkLst>
        <pc:picChg chg="add mod ord">
          <ac:chgData name="Sam Frith" userId="2c242eae-ae5c-435f-a397-8591d1472db8" providerId="ADAL" clId="{959547CE-87A7-4C17-919B-54CB53CCFDA9}" dt="2026-07-22T09:33:57.003" v="12289" actId="14100"/>
          <ac:picMkLst>
            <pc:docMk/>
            <pc:sldMk cId="1432901560" sldId="3205"/>
            <ac:picMk id="5" creationId="{44633DF3-053A-83AD-3D1E-DD70BD39AFD9}"/>
          </ac:picMkLst>
        </pc:picChg>
      </pc:sldChg>
      <pc:sldChg chg="addSp delSp modSp new mod">
        <pc:chgData name="Sam Frith" userId="2c242eae-ae5c-435f-a397-8591d1472db8" providerId="ADAL" clId="{959547CE-87A7-4C17-919B-54CB53CCFDA9}" dt="2026-07-20T10:42:19.661" v="8825" actId="1076"/>
        <pc:sldMkLst>
          <pc:docMk/>
          <pc:sldMk cId="3927905535" sldId="3206"/>
        </pc:sldMkLst>
        <pc:spChg chg="mod">
          <ac:chgData name="Sam Frith" userId="2c242eae-ae5c-435f-a397-8591d1472db8" providerId="ADAL" clId="{959547CE-87A7-4C17-919B-54CB53CCFDA9}" dt="2026-07-14T15:19:14.299" v="5442" actId="1076"/>
          <ac:spMkLst>
            <pc:docMk/>
            <pc:sldMk cId="3927905535" sldId="3206"/>
            <ac:spMk id="2" creationId="{4DB4BD40-3E2B-6C3E-BCB1-E01023133960}"/>
          </ac:spMkLst>
        </pc:spChg>
        <pc:spChg chg="add mod">
          <ac:chgData name="Sam Frith" userId="2c242eae-ae5c-435f-a397-8591d1472db8" providerId="ADAL" clId="{959547CE-87A7-4C17-919B-54CB53CCFDA9}" dt="2026-07-20T10:42:19.661" v="8825" actId="1076"/>
          <ac:spMkLst>
            <pc:docMk/>
            <pc:sldMk cId="3927905535" sldId="3206"/>
            <ac:spMk id="9" creationId="{DFB3A4CF-5B28-6BB2-8D80-F53F093829DA}"/>
          </ac:spMkLst>
        </pc:spChg>
        <pc:picChg chg="add mod ord modCrop">
          <ac:chgData name="Sam Frith" userId="2c242eae-ae5c-435f-a397-8591d1472db8" providerId="ADAL" clId="{959547CE-87A7-4C17-919B-54CB53CCFDA9}" dt="2026-07-14T15:19:44.717" v="5447" actId="1076"/>
          <ac:picMkLst>
            <pc:docMk/>
            <pc:sldMk cId="3927905535" sldId="3206"/>
            <ac:picMk id="5" creationId="{4A844F7B-6F59-CA42-6666-8829D34BFB85}"/>
          </ac:picMkLst>
        </pc:picChg>
        <pc:picChg chg="add mod modCrop">
          <ac:chgData name="Sam Frith" userId="2c242eae-ae5c-435f-a397-8591d1472db8" providerId="ADAL" clId="{959547CE-87A7-4C17-919B-54CB53CCFDA9}" dt="2026-07-14T15:19:40.249" v="5446" actId="14100"/>
          <ac:picMkLst>
            <pc:docMk/>
            <pc:sldMk cId="3927905535" sldId="3206"/>
            <ac:picMk id="7" creationId="{3AA00C26-1EB4-0BD7-AC8A-6C556F5DDAA5}"/>
          </ac:picMkLst>
        </pc:picChg>
      </pc:sldChg>
      <pc:sldChg chg="addSp modSp add mod">
        <pc:chgData name="Sam Frith" userId="2c242eae-ae5c-435f-a397-8591d1472db8" providerId="ADAL" clId="{959547CE-87A7-4C17-919B-54CB53CCFDA9}" dt="2026-07-22T09:36:10.135" v="12304" actId="1076"/>
        <pc:sldMkLst>
          <pc:docMk/>
          <pc:sldMk cId="2809713775" sldId="3208"/>
        </pc:sldMkLst>
        <pc:spChg chg="mod">
          <ac:chgData name="Sam Frith" userId="2c242eae-ae5c-435f-a397-8591d1472db8" providerId="ADAL" clId="{959547CE-87A7-4C17-919B-54CB53CCFDA9}" dt="2026-07-20T08:55:20.862" v="6391" actId="1076"/>
          <ac:spMkLst>
            <pc:docMk/>
            <pc:sldMk cId="2809713775" sldId="3208"/>
            <ac:spMk id="2" creationId="{1FFDE904-41E1-27AA-EF97-91489077525C}"/>
          </ac:spMkLst>
        </pc:spChg>
        <pc:spChg chg="add mod">
          <ac:chgData name="Sam Frith" userId="2c242eae-ae5c-435f-a397-8591d1472db8" providerId="ADAL" clId="{959547CE-87A7-4C17-919B-54CB53CCFDA9}" dt="2026-07-22T09:29:25.279" v="12251" actId="1076"/>
          <ac:spMkLst>
            <pc:docMk/>
            <pc:sldMk cId="2809713775" sldId="3208"/>
            <ac:spMk id="3" creationId="{4E176102-0D18-C50F-4FCC-C89C5E86CA58}"/>
          </ac:spMkLst>
        </pc:spChg>
        <pc:spChg chg="mod">
          <ac:chgData name="Sam Frith" userId="2c242eae-ae5c-435f-a397-8591d1472db8" providerId="ADAL" clId="{959547CE-87A7-4C17-919B-54CB53CCFDA9}" dt="2026-07-22T09:36:10.135" v="12304" actId="1076"/>
          <ac:spMkLst>
            <pc:docMk/>
            <pc:sldMk cId="2809713775" sldId="3208"/>
            <ac:spMk id="12" creationId="{3C9AE171-EBF9-3E5B-9A2D-FD2AB144E317}"/>
          </ac:spMkLst>
        </pc:spChg>
        <pc:picChg chg="mod">
          <ac:chgData name="Sam Frith" userId="2c242eae-ae5c-435f-a397-8591d1472db8" providerId="ADAL" clId="{959547CE-87A7-4C17-919B-54CB53CCFDA9}" dt="2026-07-20T08:55:15.958" v="6390" actId="1076"/>
          <ac:picMkLst>
            <pc:docMk/>
            <pc:sldMk cId="2809713775" sldId="3208"/>
            <ac:picMk id="11" creationId="{C0D6819D-0993-F9FF-42C8-5BC43D537D44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2T09:29:46.739" v="12253" actId="113"/>
        <pc:sldMkLst>
          <pc:docMk/>
          <pc:sldMk cId="2490057161" sldId="3209"/>
        </pc:sldMkLst>
        <pc:spChg chg="mod">
          <ac:chgData name="Sam Frith" userId="2c242eae-ae5c-435f-a397-8591d1472db8" providerId="ADAL" clId="{959547CE-87A7-4C17-919B-54CB53CCFDA9}" dt="2026-07-20T08:55:35.100" v="6393" actId="1076"/>
          <ac:spMkLst>
            <pc:docMk/>
            <pc:sldMk cId="2490057161" sldId="3209"/>
            <ac:spMk id="2" creationId="{5F65E6F5-A6E4-D16E-D454-E4BAE903F1EF}"/>
          </ac:spMkLst>
        </pc:spChg>
        <pc:spChg chg="mod">
          <ac:chgData name="Sam Frith" userId="2c242eae-ae5c-435f-a397-8591d1472db8" providerId="ADAL" clId="{959547CE-87A7-4C17-919B-54CB53CCFDA9}" dt="2026-07-20T08:47:34.529" v="6267" actId="1076"/>
          <ac:spMkLst>
            <pc:docMk/>
            <pc:sldMk cId="2490057161" sldId="3209"/>
            <ac:spMk id="9" creationId="{0BFDB1EC-A6CA-65F3-8B8E-83D18ED02E6A}"/>
          </ac:spMkLst>
        </pc:spChg>
        <pc:spChg chg="mod">
          <ac:chgData name="Sam Frith" userId="2c242eae-ae5c-435f-a397-8591d1472db8" providerId="ADAL" clId="{959547CE-87A7-4C17-919B-54CB53CCFDA9}" dt="2026-07-22T09:29:46.739" v="12253" actId="113"/>
          <ac:spMkLst>
            <pc:docMk/>
            <pc:sldMk cId="2490057161" sldId="3209"/>
            <ac:spMk id="12" creationId="{F7D0D075-C25B-1B19-DF40-17C01C3B2728}"/>
          </ac:spMkLst>
        </pc:spChg>
        <pc:picChg chg="add mod">
          <ac:chgData name="Sam Frith" userId="2c242eae-ae5c-435f-a397-8591d1472db8" providerId="ADAL" clId="{959547CE-87A7-4C17-919B-54CB53CCFDA9}" dt="2026-07-20T08:49:42.616" v="6298" actId="1076"/>
          <ac:picMkLst>
            <pc:docMk/>
            <pc:sldMk cId="2490057161" sldId="3209"/>
            <ac:picMk id="6" creationId="{ADE889DA-EB2A-16E7-5C95-85FF5C42B45E}"/>
          </ac:picMkLst>
        </pc:picChg>
        <pc:picChg chg="mod">
          <ac:chgData name="Sam Frith" userId="2c242eae-ae5c-435f-a397-8591d1472db8" providerId="ADAL" clId="{959547CE-87A7-4C17-919B-54CB53CCFDA9}" dt="2026-07-20T08:55:24.305" v="6392" actId="1076"/>
          <ac:picMkLst>
            <pc:docMk/>
            <pc:sldMk cId="2490057161" sldId="3209"/>
            <ac:picMk id="11" creationId="{8D941707-8ED1-B257-00C7-39DF98AA3618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2T09:29:53.317" v="12254" actId="113"/>
        <pc:sldMkLst>
          <pc:docMk/>
          <pc:sldMk cId="1706003168" sldId="3210"/>
        </pc:sldMkLst>
        <pc:spChg chg="mod">
          <ac:chgData name="Sam Frith" userId="2c242eae-ae5c-435f-a397-8591d1472db8" providerId="ADAL" clId="{959547CE-87A7-4C17-919B-54CB53CCFDA9}" dt="2026-07-20T08:57:06.596" v="6404" actId="1076"/>
          <ac:spMkLst>
            <pc:docMk/>
            <pc:sldMk cId="1706003168" sldId="3210"/>
            <ac:spMk id="2" creationId="{2B5E54B5-1A32-060B-88BA-B8F93F59CD04}"/>
          </ac:spMkLst>
        </pc:spChg>
        <pc:spChg chg="mod">
          <ac:chgData name="Sam Frith" userId="2c242eae-ae5c-435f-a397-8591d1472db8" providerId="ADAL" clId="{959547CE-87A7-4C17-919B-54CB53CCFDA9}" dt="2026-07-20T08:54:57.513" v="6387" actId="14100"/>
          <ac:spMkLst>
            <pc:docMk/>
            <pc:sldMk cId="1706003168" sldId="3210"/>
            <ac:spMk id="9" creationId="{4586A775-5F81-D575-DE5A-59A72C076B7D}"/>
          </ac:spMkLst>
        </pc:spChg>
        <pc:spChg chg="mod">
          <ac:chgData name="Sam Frith" userId="2c242eae-ae5c-435f-a397-8591d1472db8" providerId="ADAL" clId="{959547CE-87A7-4C17-919B-54CB53CCFDA9}" dt="2026-07-22T09:29:53.317" v="12254" actId="113"/>
          <ac:spMkLst>
            <pc:docMk/>
            <pc:sldMk cId="1706003168" sldId="3210"/>
            <ac:spMk id="12" creationId="{D43B3A5B-0960-62C4-A5C5-8E90EFD72491}"/>
          </ac:spMkLst>
        </pc:spChg>
        <pc:picChg chg="add mod ord">
          <ac:chgData name="Sam Frith" userId="2c242eae-ae5c-435f-a397-8591d1472db8" providerId="ADAL" clId="{959547CE-87A7-4C17-919B-54CB53CCFDA9}" dt="2026-07-20T08:56:29.280" v="6400" actId="14100"/>
          <ac:picMkLst>
            <pc:docMk/>
            <pc:sldMk cId="1706003168" sldId="3210"/>
            <ac:picMk id="6" creationId="{AD998639-5FFF-9A1A-61BF-3FBD3F3D17F9}"/>
          </ac:picMkLst>
        </pc:picChg>
        <pc:picChg chg="add mod">
          <ac:chgData name="Sam Frith" userId="2c242eae-ae5c-435f-a397-8591d1472db8" providerId="ADAL" clId="{959547CE-87A7-4C17-919B-54CB53CCFDA9}" dt="2026-07-20T08:57:00.536" v="6403" actId="1076"/>
          <ac:picMkLst>
            <pc:docMk/>
            <pc:sldMk cId="1706003168" sldId="3210"/>
            <ac:picMk id="10" creationId="{75DCAB89-C03D-CF84-5D74-F2658F9ACFC7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2T09:29:59.987" v="12255" actId="113"/>
        <pc:sldMkLst>
          <pc:docMk/>
          <pc:sldMk cId="2769603453" sldId="3211"/>
        </pc:sldMkLst>
        <pc:spChg chg="mod">
          <ac:chgData name="Sam Frith" userId="2c242eae-ae5c-435f-a397-8591d1472db8" providerId="ADAL" clId="{959547CE-87A7-4C17-919B-54CB53CCFDA9}" dt="2026-07-20T10:14:14.733" v="8092" actId="1076"/>
          <ac:spMkLst>
            <pc:docMk/>
            <pc:sldMk cId="2769603453" sldId="3211"/>
            <ac:spMk id="2" creationId="{13651F17-8305-A56E-E982-DF878C8808B1}"/>
          </ac:spMkLst>
        </pc:spChg>
        <pc:spChg chg="mod">
          <ac:chgData name="Sam Frith" userId="2c242eae-ae5c-435f-a397-8591d1472db8" providerId="ADAL" clId="{959547CE-87A7-4C17-919B-54CB53CCFDA9}" dt="2026-07-20T10:14:29.379" v="8095" actId="1076"/>
          <ac:spMkLst>
            <pc:docMk/>
            <pc:sldMk cId="2769603453" sldId="3211"/>
            <ac:spMk id="9" creationId="{0BED926E-8EBA-91F9-CEB4-A31F5C7313CC}"/>
          </ac:spMkLst>
        </pc:spChg>
        <pc:spChg chg="mod">
          <ac:chgData name="Sam Frith" userId="2c242eae-ae5c-435f-a397-8591d1472db8" providerId="ADAL" clId="{959547CE-87A7-4C17-919B-54CB53CCFDA9}" dt="2026-07-22T09:29:59.987" v="12255" actId="113"/>
          <ac:spMkLst>
            <pc:docMk/>
            <pc:sldMk cId="2769603453" sldId="3211"/>
            <ac:spMk id="12" creationId="{5947603D-5AA0-42D6-0C6F-F555D97BBB95}"/>
          </ac:spMkLst>
        </pc:spChg>
        <pc:picChg chg="add">
          <ac:chgData name="Sam Frith" userId="2c242eae-ae5c-435f-a397-8591d1472db8" providerId="ADAL" clId="{959547CE-87A7-4C17-919B-54CB53CCFDA9}" dt="2026-07-20T09:56:59.849" v="7798" actId="22"/>
          <ac:picMkLst>
            <pc:docMk/>
            <pc:sldMk cId="2769603453" sldId="3211"/>
            <ac:picMk id="7" creationId="{A7D21A72-7553-F412-1993-DEC5ED7659CD}"/>
          </ac:picMkLst>
        </pc:picChg>
        <pc:picChg chg="add mod">
          <ac:chgData name="Sam Frith" userId="2c242eae-ae5c-435f-a397-8591d1472db8" providerId="ADAL" clId="{959547CE-87A7-4C17-919B-54CB53CCFDA9}" dt="2026-07-20T10:14:11.479" v="8091" actId="14100"/>
          <ac:picMkLst>
            <pc:docMk/>
            <pc:sldMk cId="2769603453" sldId="3211"/>
            <ac:picMk id="10" creationId="{CFB3DB02-7988-1DA6-4A0D-AF99FEF662CF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2T09:30:14.039" v="12257" actId="113"/>
        <pc:sldMkLst>
          <pc:docMk/>
          <pc:sldMk cId="1461255845" sldId="3212"/>
        </pc:sldMkLst>
        <pc:spChg chg="mod">
          <ac:chgData name="Sam Frith" userId="2c242eae-ae5c-435f-a397-8591d1472db8" providerId="ADAL" clId="{959547CE-87A7-4C17-919B-54CB53CCFDA9}" dt="2026-07-20T09:33:54.268" v="7334" actId="1076"/>
          <ac:spMkLst>
            <pc:docMk/>
            <pc:sldMk cId="1461255845" sldId="3212"/>
            <ac:spMk id="2" creationId="{63E63AC0-4E28-66DE-149C-653878D87396}"/>
          </ac:spMkLst>
        </pc:spChg>
        <pc:spChg chg="mod">
          <ac:chgData name="Sam Frith" userId="2c242eae-ae5c-435f-a397-8591d1472db8" providerId="ADAL" clId="{959547CE-87A7-4C17-919B-54CB53CCFDA9}" dt="2026-07-20T09:33:36.279" v="7329" actId="1076"/>
          <ac:spMkLst>
            <pc:docMk/>
            <pc:sldMk cId="1461255845" sldId="3212"/>
            <ac:spMk id="9" creationId="{DF624004-1001-25C9-F953-8F67918CE700}"/>
          </ac:spMkLst>
        </pc:spChg>
        <pc:spChg chg="mod">
          <ac:chgData name="Sam Frith" userId="2c242eae-ae5c-435f-a397-8591d1472db8" providerId="ADAL" clId="{959547CE-87A7-4C17-919B-54CB53CCFDA9}" dt="2026-07-22T09:30:14.039" v="12257" actId="113"/>
          <ac:spMkLst>
            <pc:docMk/>
            <pc:sldMk cId="1461255845" sldId="3212"/>
            <ac:spMk id="12" creationId="{02D8581B-1D56-615D-2B53-7B011171F3DE}"/>
          </ac:spMkLst>
        </pc:spChg>
        <pc:picChg chg="add mod modCrop">
          <ac:chgData name="Sam Frith" userId="2c242eae-ae5c-435f-a397-8591d1472db8" providerId="ADAL" clId="{959547CE-87A7-4C17-919B-54CB53CCFDA9}" dt="2026-07-20T09:33:49.496" v="7333" actId="14100"/>
          <ac:picMkLst>
            <pc:docMk/>
            <pc:sldMk cId="1461255845" sldId="3212"/>
            <ac:picMk id="5" creationId="{AEF20A0F-61E7-ACDB-45A5-445D9654C362}"/>
          </ac:picMkLst>
        </pc:picChg>
      </pc:sldChg>
      <pc:sldChg chg="modSp add mod">
        <pc:chgData name="Sam Frith" userId="2c242eae-ae5c-435f-a397-8591d1472db8" providerId="ADAL" clId="{959547CE-87A7-4C17-919B-54CB53CCFDA9}" dt="2026-07-22T09:30:04.906" v="12256" actId="113"/>
        <pc:sldMkLst>
          <pc:docMk/>
          <pc:sldMk cId="1513381472" sldId="3213"/>
        </pc:sldMkLst>
        <pc:spChg chg="mod">
          <ac:chgData name="Sam Frith" userId="2c242eae-ae5c-435f-a397-8591d1472db8" providerId="ADAL" clId="{959547CE-87A7-4C17-919B-54CB53CCFDA9}" dt="2026-07-22T09:30:04.906" v="12256" actId="113"/>
          <ac:spMkLst>
            <pc:docMk/>
            <pc:sldMk cId="1513381472" sldId="3213"/>
            <ac:spMk id="12" creationId="{BF0072AE-6BD5-F666-0DC2-3CEC0D8C4EE0}"/>
          </ac:spMkLst>
        </pc:spChg>
      </pc:sldChg>
      <pc:sldChg chg="addSp delSp modSp add mod">
        <pc:chgData name="Sam Frith" userId="2c242eae-ae5c-435f-a397-8591d1472db8" providerId="ADAL" clId="{959547CE-87A7-4C17-919B-54CB53CCFDA9}" dt="2026-07-22T09:30:19.288" v="12258" actId="113"/>
        <pc:sldMkLst>
          <pc:docMk/>
          <pc:sldMk cId="4235011091" sldId="3214"/>
        </pc:sldMkLst>
        <pc:spChg chg="mod">
          <ac:chgData name="Sam Frith" userId="2c242eae-ae5c-435f-a397-8591d1472db8" providerId="ADAL" clId="{959547CE-87A7-4C17-919B-54CB53CCFDA9}" dt="2026-07-20T10:18:55.834" v="8149" actId="1076"/>
          <ac:spMkLst>
            <pc:docMk/>
            <pc:sldMk cId="4235011091" sldId="3214"/>
            <ac:spMk id="2" creationId="{F740B711-1D6C-27C8-65C6-0D32FE3BDF68}"/>
          </ac:spMkLst>
        </pc:spChg>
        <pc:spChg chg="mod">
          <ac:chgData name="Sam Frith" userId="2c242eae-ae5c-435f-a397-8591d1472db8" providerId="ADAL" clId="{959547CE-87A7-4C17-919B-54CB53CCFDA9}" dt="2026-07-20T10:32:20.692" v="8580" actId="1076"/>
          <ac:spMkLst>
            <pc:docMk/>
            <pc:sldMk cId="4235011091" sldId="3214"/>
            <ac:spMk id="9" creationId="{16ED8507-B0DE-19B6-C676-6AC7F2243C5A}"/>
          </ac:spMkLst>
        </pc:spChg>
        <pc:spChg chg="add del mod">
          <ac:chgData name="Sam Frith" userId="2c242eae-ae5c-435f-a397-8591d1472db8" providerId="ADAL" clId="{959547CE-87A7-4C17-919B-54CB53CCFDA9}" dt="2026-07-22T09:30:19.288" v="12258" actId="113"/>
          <ac:spMkLst>
            <pc:docMk/>
            <pc:sldMk cId="4235011091" sldId="3214"/>
            <ac:spMk id="12" creationId="{37B29E3F-23C3-8114-3501-34D9DCCCFF98}"/>
          </ac:spMkLst>
        </pc:spChg>
        <pc:picChg chg="add mod modCrop">
          <ac:chgData name="Sam Frith" userId="2c242eae-ae5c-435f-a397-8591d1472db8" providerId="ADAL" clId="{959547CE-87A7-4C17-919B-54CB53CCFDA9}" dt="2026-07-20T10:18:34.495" v="8146" actId="1076"/>
          <ac:picMkLst>
            <pc:docMk/>
            <pc:sldMk cId="4235011091" sldId="3214"/>
            <ac:picMk id="4" creationId="{A626F8E9-10E2-C98F-6BA6-3A6123BF0022}"/>
          </ac:picMkLst>
        </pc:picChg>
        <pc:picChg chg="add mod">
          <ac:chgData name="Sam Frith" userId="2c242eae-ae5c-435f-a397-8591d1472db8" providerId="ADAL" clId="{959547CE-87A7-4C17-919B-54CB53CCFDA9}" dt="2026-07-20T10:17:00.794" v="8134" actId="14100"/>
          <ac:picMkLst>
            <pc:docMk/>
            <pc:sldMk cId="4235011091" sldId="3214"/>
            <ac:picMk id="10" creationId="{FDA3C694-D890-4344-5B78-C34FCD98A0F0}"/>
          </ac:picMkLst>
        </pc:picChg>
        <pc:picChg chg="add mod modCrop">
          <ac:chgData name="Sam Frith" userId="2c242eae-ae5c-435f-a397-8591d1472db8" providerId="ADAL" clId="{959547CE-87A7-4C17-919B-54CB53CCFDA9}" dt="2026-07-20T10:18:17.642" v="8143" actId="1076"/>
          <ac:picMkLst>
            <pc:docMk/>
            <pc:sldMk cId="4235011091" sldId="3214"/>
            <ac:picMk id="14" creationId="{630E6012-2B8F-7FD5-E5CF-50EB7ADC1A0C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2T09:31:15.052" v="12263" actId="1076"/>
        <pc:sldMkLst>
          <pc:docMk/>
          <pc:sldMk cId="2155739305" sldId="3215"/>
        </pc:sldMkLst>
        <pc:spChg chg="mod">
          <ac:chgData name="Sam Frith" userId="2c242eae-ae5c-435f-a397-8591d1472db8" providerId="ADAL" clId="{959547CE-87A7-4C17-919B-54CB53CCFDA9}" dt="2026-07-22T09:31:15.052" v="12263" actId="1076"/>
          <ac:spMkLst>
            <pc:docMk/>
            <pc:sldMk cId="2155739305" sldId="3215"/>
            <ac:spMk id="2" creationId="{EAA63859-05DB-CBF0-6EAC-5E538AC2FEED}"/>
          </ac:spMkLst>
        </pc:spChg>
        <pc:spChg chg="mod">
          <ac:chgData name="Sam Frith" userId="2c242eae-ae5c-435f-a397-8591d1472db8" providerId="ADAL" clId="{959547CE-87A7-4C17-919B-54CB53CCFDA9}" dt="2026-07-22T09:30:38.689" v="12260" actId="1076"/>
          <ac:spMkLst>
            <pc:docMk/>
            <pc:sldMk cId="2155739305" sldId="3215"/>
            <ac:spMk id="9" creationId="{3090BEE4-AF32-2D60-6E45-0DF29473772B}"/>
          </ac:spMkLst>
        </pc:spChg>
        <pc:spChg chg="mod">
          <ac:chgData name="Sam Frith" userId="2c242eae-ae5c-435f-a397-8591d1472db8" providerId="ADAL" clId="{959547CE-87A7-4C17-919B-54CB53CCFDA9}" dt="2026-07-22T09:31:10.194" v="12262" actId="1076"/>
          <ac:spMkLst>
            <pc:docMk/>
            <pc:sldMk cId="2155739305" sldId="3215"/>
            <ac:spMk id="12" creationId="{3EB21560-1D9E-D539-174F-69D83B92D811}"/>
          </ac:spMkLst>
        </pc:spChg>
        <pc:picChg chg="add mod">
          <ac:chgData name="Sam Frith" userId="2c242eae-ae5c-435f-a397-8591d1472db8" providerId="ADAL" clId="{959547CE-87A7-4C17-919B-54CB53CCFDA9}" dt="2026-07-20T10:34:36.918" v="8607" actId="14100"/>
          <ac:picMkLst>
            <pc:docMk/>
            <pc:sldMk cId="2155739305" sldId="3215"/>
            <ac:picMk id="5" creationId="{B39BDD4D-9A7B-5A87-9101-CCE420B65A42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0T13:05:59.162" v="9136" actId="20577"/>
        <pc:sldMkLst>
          <pc:docMk/>
          <pc:sldMk cId="4016137909" sldId="3217"/>
        </pc:sldMkLst>
        <pc:spChg chg="mod">
          <ac:chgData name="Sam Frith" userId="2c242eae-ae5c-435f-a397-8591d1472db8" providerId="ADAL" clId="{959547CE-87A7-4C17-919B-54CB53CCFDA9}" dt="2026-07-20T13:05:59.162" v="9136" actId="20577"/>
          <ac:spMkLst>
            <pc:docMk/>
            <pc:sldMk cId="4016137909" sldId="3217"/>
            <ac:spMk id="2" creationId="{D1904355-0C86-9AD6-7547-60F3F8D1E6B6}"/>
          </ac:spMkLst>
        </pc:spChg>
        <pc:picChg chg="add mod ord">
          <ac:chgData name="Sam Frith" userId="2c242eae-ae5c-435f-a397-8591d1472db8" providerId="ADAL" clId="{959547CE-87A7-4C17-919B-54CB53CCFDA9}" dt="2026-07-20T13:02:57.859" v="9116" actId="1076"/>
          <ac:picMkLst>
            <pc:docMk/>
            <pc:sldMk cId="4016137909" sldId="3217"/>
            <ac:picMk id="6" creationId="{C6E8BABD-736F-28DB-E80F-F43787F7C773}"/>
          </ac:picMkLst>
        </pc:picChg>
        <pc:picChg chg="add mod ord">
          <ac:chgData name="Sam Frith" userId="2c242eae-ae5c-435f-a397-8591d1472db8" providerId="ADAL" clId="{959547CE-87A7-4C17-919B-54CB53CCFDA9}" dt="2026-07-20T13:04:02.434" v="9120" actId="1076"/>
          <ac:picMkLst>
            <pc:docMk/>
            <pc:sldMk cId="4016137909" sldId="3217"/>
            <ac:picMk id="9" creationId="{8DAFD370-EC86-C179-8EBB-532EFA74C762}"/>
          </ac:picMkLst>
        </pc:picChg>
        <pc:picChg chg="add mod ord">
          <ac:chgData name="Sam Frith" userId="2c242eae-ae5c-435f-a397-8591d1472db8" providerId="ADAL" clId="{959547CE-87A7-4C17-919B-54CB53CCFDA9}" dt="2026-07-20T13:05:31.855" v="9130" actId="167"/>
          <ac:picMkLst>
            <pc:docMk/>
            <pc:sldMk cId="4016137909" sldId="3217"/>
            <ac:picMk id="16" creationId="{3F014776-2187-12C4-B0E0-EB3D5796D832}"/>
          </ac:picMkLst>
        </pc:picChg>
        <pc:cxnChg chg="mod">
          <ac:chgData name="Sam Frith" userId="2c242eae-ae5c-435f-a397-8591d1472db8" providerId="ADAL" clId="{959547CE-87A7-4C17-919B-54CB53CCFDA9}" dt="2026-07-20T13:04:12.840" v="9121" actId="1076"/>
          <ac:cxnSpMkLst>
            <pc:docMk/>
            <pc:sldMk cId="4016137909" sldId="3217"/>
            <ac:cxnSpMk id="15" creationId="{82BD3D8A-31F3-DE61-2F1D-4E6705CB9E13}"/>
          </ac:cxnSpMkLst>
        </pc:cxnChg>
        <pc:cxnChg chg="mod">
          <ac:chgData name="Sam Frith" userId="2c242eae-ae5c-435f-a397-8591d1472db8" providerId="ADAL" clId="{959547CE-87A7-4C17-919B-54CB53CCFDA9}" dt="2026-07-20T13:05:38.488" v="9131" actId="1076"/>
          <ac:cxnSpMkLst>
            <pc:docMk/>
            <pc:sldMk cId="4016137909" sldId="3217"/>
            <ac:cxnSpMk id="18" creationId="{35F86467-1193-0CB3-E14A-6C2A0D6D6DC4}"/>
          </ac:cxnSpMkLst>
        </pc:cxnChg>
        <pc:cxnChg chg="mod">
          <ac:chgData name="Sam Frith" userId="2c242eae-ae5c-435f-a397-8591d1472db8" providerId="ADAL" clId="{959547CE-87A7-4C17-919B-54CB53CCFDA9}" dt="2026-07-20T13:05:42.032" v="9132" actId="1076"/>
          <ac:cxnSpMkLst>
            <pc:docMk/>
            <pc:sldMk cId="4016137909" sldId="3217"/>
            <ac:cxnSpMk id="21" creationId="{A8B205D6-9F0A-033B-93FC-19C998F4867A}"/>
          </ac:cxnSpMkLst>
        </pc:cxnChg>
        <pc:cxnChg chg="mod">
          <ac:chgData name="Sam Frith" userId="2c242eae-ae5c-435f-a397-8591d1472db8" providerId="ADAL" clId="{959547CE-87A7-4C17-919B-54CB53CCFDA9}" dt="2026-07-20T13:02:51.496" v="9115" actId="1076"/>
          <ac:cxnSpMkLst>
            <pc:docMk/>
            <pc:sldMk cId="4016137909" sldId="3217"/>
            <ac:cxnSpMk id="26" creationId="{7946F26A-2AC3-5ADE-EE13-459F2208150E}"/>
          </ac:cxnSpMkLst>
        </pc:cxnChg>
      </pc:sldChg>
      <pc:sldChg chg="addSp delSp modSp add mod ord">
        <pc:chgData name="Sam Frith" userId="2c242eae-ae5c-435f-a397-8591d1472db8" providerId="ADAL" clId="{959547CE-87A7-4C17-919B-54CB53CCFDA9}" dt="2026-07-20T13:45:38.934" v="9365" actId="1076"/>
        <pc:sldMkLst>
          <pc:docMk/>
          <pc:sldMk cId="2854478909" sldId="3218"/>
        </pc:sldMkLst>
        <pc:spChg chg="mod">
          <ac:chgData name="Sam Frith" userId="2c242eae-ae5c-435f-a397-8591d1472db8" providerId="ADAL" clId="{959547CE-87A7-4C17-919B-54CB53CCFDA9}" dt="2026-07-20T13:39:00.926" v="9340" actId="20577"/>
          <ac:spMkLst>
            <pc:docMk/>
            <pc:sldMk cId="2854478909" sldId="3218"/>
            <ac:spMk id="2" creationId="{0BD67452-13C1-286F-9D2F-DC429E46F56F}"/>
          </ac:spMkLst>
        </pc:spChg>
        <pc:picChg chg="add mod ord">
          <ac:chgData name="Sam Frith" userId="2c242eae-ae5c-435f-a397-8591d1472db8" providerId="ADAL" clId="{959547CE-87A7-4C17-919B-54CB53CCFDA9}" dt="2026-07-20T13:42:56.311" v="9344" actId="1076"/>
          <ac:picMkLst>
            <pc:docMk/>
            <pc:sldMk cId="2854478909" sldId="3218"/>
            <ac:picMk id="7" creationId="{E87D02CB-46A2-85F1-FDD4-4F10D290794E}"/>
          </ac:picMkLst>
        </pc:picChg>
        <pc:picChg chg="add mod ord">
          <ac:chgData name="Sam Frith" userId="2c242eae-ae5c-435f-a397-8591d1472db8" providerId="ADAL" clId="{959547CE-87A7-4C17-919B-54CB53CCFDA9}" dt="2026-07-20T13:44:39.129" v="9358" actId="1076"/>
          <ac:picMkLst>
            <pc:docMk/>
            <pc:sldMk cId="2854478909" sldId="3218"/>
            <ac:picMk id="13" creationId="{91A08EFF-5C05-97F0-D287-EBBE61894C29}"/>
          </ac:picMkLst>
        </pc:picChg>
        <pc:picChg chg="add mod ord">
          <ac:chgData name="Sam Frith" userId="2c242eae-ae5c-435f-a397-8591d1472db8" providerId="ADAL" clId="{959547CE-87A7-4C17-919B-54CB53CCFDA9}" dt="2026-07-20T13:45:23.374" v="9362" actId="1076"/>
          <ac:picMkLst>
            <pc:docMk/>
            <pc:sldMk cId="2854478909" sldId="3218"/>
            <ac:picMk id="17" creationId="{CCC59EA3-6371-E5C7-AE16-A80601C6E647}"/>
          </ac:picMkLst>
        </pc:picChg>
        <pc:cxnChg chg="add mod">
          <ac:chgData name="Sam Frith" userId="2c242eae-ae5c-435f-a397-8591d1472db8" providerId="ADAL" clId="{959547CE-87A7-4C17-919B-54CB53CCFDA9}" dt="2026-07-20T13:44:06.681" v="9354" actId="1076"/>
          <ac:cxnSpMkLst>
            <pc:docMk/>
            <pc:sldMk cId="2854478909" sldId="3218"/>
            <ac:cxnSpMk id="11" creationId="{4D9440E4-B1F6-3AC6-846F-A239CFDE8C82}"/>
          </ac:cxnSpMkLst>
        </pc:cxnChg>
        <pc:cxnChg chg="mod">
          <ac:chgData name="Sam Frith" userId="2c242eae-ae5c-435f-a397-8591d1472db8" providerId="ADAL" clId="{959547CE-87A7-4C17-919B-54CB53CCFDA9}" dt="2026-07-20T13:43:56.381" v="9352" actId="1076"/>
          <ac:cxnSpMkLst>
            <pc:docMk/>
            <pc:sldMk cId="2854478909" sldId="3218"/>
            <ac:cxnSpMk id="15" creationId="{C8D77FD5-7204-E93B-5D9A-549003E7F23B}"/>
          </ac:cxnSpMkLst>
        </pc:cxnChg>
        <pc:cxnChg chg="mod">
          <ac:chgData name="Sam Frith" userId="2c242eae-ae5c-435f-a397-8591d1472db8" providerId="ADAL" clId="{959547CE-87A7-4C17-919B-54CB53CCFDA9}" dt="2026-07-20T13:45:38.934" v="9365" actId="1076"/>
          <ac:cxnSpMkLst>
            <pc:docMk/>
            <pc:sldMk cId="2854478909" sldId="3218"/>
            <ac:cxnSpMk id="18" creationId="{D6D54208-00C6-A519-DF6C-B42EFE9716BE}"/>
          </ac:cxnSpMkLst>
        </pc:cxnChg>
        <pc:cxnChg chg="mod">
          <ac:chgData name="Sam Frith" userId="2c242eae-ae5c-435f-a397-8591d1472db8" providerId="ADAL" clId="{959547CE-87A7-4C17-919B-54CB53CCFDA9}" dt="2026-07-20T13:45:35.504" v="9364" actId="1076"/>
          <ac:cxnSpMkLst>
            <pc:docMk/>
            <pc:sldMk cId="2854478909" sldId="3218"/>
            <ac:cxnSpMk id="21" creationId="{85097C46-5A01-90A4-5C1D-F048A947C5DB}"/>
          </ac:cxnSpMkLst>
        </pc:cxnChg>
        <pc:cxnChg chg="mod">
          <ac:chgData name="Sam Frith" userId="2c242eae-ae5c-435f-a397-8591d1472db8" providerId="ADAL" clId="{959547CE-87A7-4C17-919B-54CB53CCFDA9}" dt="2026-07-20T13:43:00.520" v="9345" actId="1076"/>
          <ac:cxnSpMkLst>
            <pc:docMk/>
            <pc:sldMk cId="2854478909" sldId="3218"/>
            <ac:cxnSpMk id="26" creationId="{6CA92F12-C052-E12E-10D7-88CCCEBD9149}"/>
          </ac:cxnSpMkLst>
        </pc:cxnChg>
        <pc:cxnChg chg="mod">
          <ac:chgData name="Sam Frith" userId="2c242eae-ae5c-435f-a397-8591d1472db8" providerId="ADAL" clId="{959547CE-87A7-4C17-919B-54CB53CCFDA9}" dt="2026-07-20T13:43:06.619" v="9346" actId="1076"/>
          <ac:cxnSpMkLst>
            <pc:docMk/>
            <pc:sldMk cId="2854478909" sldId="3218"/>
            <ac:cxnSpMk id="29" creationId="{75F30809-C133-3A21-74F1-53FFA18548A6}"/>
          </ac:cxnSpMkLst>
        </pc:cxnChg>
      </pc:sldChg>
      <pc:sldChg chg="addSp delSp modSp add mod">
        <pc:chgData name="Sam Frith" userId="2c242eae-ae5c-435f-a397-8591d1472db8" providerId="ADAL" clId="{959547CE-87A7-4C17-919B-54CB53CCFDA9}" dt="2026-07-20T13:22:43.738" v="9294"/>
        <pc:sldMkLst>
          <pc:docMk/>
          <pc:sldMk cId="878058062" sldId="3219"/>
        </pc:sldMkLst>
        <pc:spChg chg="mod">
          <ac:chgData name="Sam Frith" userId="2c242eae-ae5c-435f-a397-8591d1472db8" providerId="ADAL" clId="{959547CE-87A7-4C17-919B-54CB53CCFDA9}" dt="2026-07-20T13:13:06.914" v="9173" actId="1076"/>
          <ac:spMkLst>
            <pc:docMk/>
            <pc:sldMk cId="878058062" sldId="3219"/>
            <ac:spMk id="2" creationId="{F8A4D921-364F-8264-25BD-671DA07F4E75}"/>
          </ac:spMkLst>
        </pc:spChg>
        <pc:spChg chg="add mod">
          <ac:chgData name="Sam Frith" userId="2c242eae-ae5c-435f-a397-8591d1472db8" providerId="ADAL" clId="{959547CE-87A7-4C17-919B-54CB53CCFDA9}" dt="2026-07-20T13:16:57.647" v="9252" actId="1076"/>
          <ac:spMkLst>
            <pc:docMk/>
            <pc:sldMk cId="878058062" sldId="3219"/>
            <ac:spMk id="13" creationId="{F9226373-D69E-D813-EBFC-AB9D47B15E70}"/>
          </ac:spMkLst>
        </pc:spChg>
        <pc:spChg chg="add mod">
          <ac:chgData name="Sam Frith" userId="2c242eae-ae5c-435f-a397-8591d1472db8" providerId="ADAL" clId="{959547CE-87A7-4C17-919B-54CB53CCFDA9}" dt="2026-07-20T13:17:00.433" v="9253" actId="1076"/>
          <ac:spMkLst>
            <pc:docMk/>
            <pc:sldMk cId="878058062" sldId="3219"/>
            <ac:spMk id="15" creationId="{ECAA31AD-3DD1-B4DF-09FF-B30E51ABA3D8}"/>
          </ac:spMkLst>
        </pc:spChg>
        <pc:spChg chg="add mod">
          <ac:chgData name="Sam Frith" userId="2c242eae-ae5c-435f-a397-8591d1472db8" providerId="ADAL" clId="{959547CE-87A7-4C17-919B-54CB53CCFDA9}" dt="2026-07-20T13:17:03.529" v="9254" actId="1076"/>
          <ac:spMkLst>
            <pc:docMk/>
            <pc:sldMk cId="878058062" sldId="3219"/>
            <ac:spMk id="17" creationId="{9E19D099-44B8-AC4D-5C51-F9E48DED4E43}"/>
          </ac:spMkLst>
        </pc:spChg>
        <pc:picChg chg="add mod ord">
          <ac:chgData name="Sam Frith" userId="2c242eae-ae5c-435f-a397-8591d1472db8" providerId="ADAL" clId="{959547CE-87A7-4C17-919B-54CB53CCFDA9}" dt="2026-07-20T13:12:48.025" v="9169" actId="1076"/>
          <ac:picMkLst>
            <pc:docMk/>
            <pc:sldMk cId="878058062" sldId="3219"/>
            <ac:picMk id="7" creationId="{0D4F7BFD-A9DA-5F84-DAE0-4FBE4E537A00}"/>
          </ac:picMkLst>
        </pc:picChg>
        <pc:picChg chg="add mod">
          <ac:chgData name="Sam Frith" userId="2c242eae-ae5c-435f-a397-8591d1472db8" providerId="ADAL" clId="{959547CE-87A7-4C17-919B-54CB53CCFDA9}" dt="2026-07-20T13:12:54.448" v="9171" actId="14100"/>
          <ac:picMkLst>
            <pc:docMk/>
            <pc:sldMk cId="878058062" sldId="3219"/>
            <ac:picMk id="11" creationId="{BD9A8F19-2CA4-CC8F-1706-0262DD5B68C5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0T13:38:48.776" v="9331"/>
        <pc:sldMkLst>
          <pc:docMk/>
          <pc:sldMk cId="2031645528" sldId="3220"/>
        </pc:sldMkLst>
        <pc:picChg chg="add mod ord">
          <ac:chgData name="Sam Frith" userId="2c242eae-ae5c-435f-a397-8591d1472db8" providerId="ADAL" clId="{959547CE-87A7-4C17-919B-54CB53CCFDA9}" dt="2026-07-20T13:36:10.805" v="9314" actId="1076"/>
          <ac:picMkLst>
            <pc:docMk/>
            <pc:sldMk cId="2031645528" sldId="3220"/>
            <ac:picMk id="14" creationId="{9A794845-243D-D5BA-C2A8-326E264C3FDD}"/>
          </ac:picMkLst>
        </pc:picChg>
        <pc:picChg chg="add mod ord">
          <ac:chgData name="Sam Frith" userId="2c242eae-ae5c-435f-a397-8591d1472db8" providerId="ADAL" clId="{959547CE-87A7-4C17-919B-54CB53CCFDA9}" dt="2026-07-20T13:37:27.651" v="9320" actId="1076"/>
          <ac:picMkLst>
            <pc:docMk/>
            <pc:sldMk cId="2031645528" sldId="3220"/>
            <ac:picMk id="19" creationId="{44A6ABD2-0BFF-5EA2-E6D7-C4BC66414FE2}"/>
          </ac:picMkLst>
        </pc:picChg>
        <pc:picChg chg="add mod ord">
          <ac:chgData name="Sam Frith" userId="2c242eae-ae5c-435f-a397-8591d1472db8" providerId="ADAL" clId="{959547CE-87A7-4C17-919B-54CB53CCFDA9}" dt="2026-07-20T13:38:30.027" v="9327" actId="1076"/>
          <ac:picMkLst>
            <pc:docMk/>
            <pc:sldMk cId="2031645528" sldId="3220"/>
            <ac:picMk id="23" creationId="{AE851472-21A0-865F-4A27-3541AB7864F6}"/>
          </ac:picMkLst>
        </pc:picChg>
        <pc:cxnChg chg="mod">
          <ac:chgData name="Sam Frith" userId="2c242eae-ae5c-435f-a397-8591d1472db8" providerId="ADAL" clId="{959547CE-87A7-4C17-919B-54CB53CCFDA9}" dt="2026-07-20T13:37:35.850" v="9321" actId="1076"/>
          <ac:cxnSpMkLst>
            <pc:docMk/>
            <pc:sldMk cId="2031645528" sldId="3220"/>
            <ac:cxnSpMk id="15" creationId="{CE13DA6D-9E07-B011-7E34-6D3A81D92E4D}"/>
          </ac:cxnSpMkLst>
        </pc:cxnChg>
        <pc:cxnChg chg="mod">
          <ac:chgData name="Sam Frith" userId="2c242eae-ae5c-435f-a397-8591d1472db8" providerId="ADAL" clId="{959547CE-87A7-4C17-919B-54CB53CCFDA9}" dt="2026-07-20T13:38:33.422" v="9328" actId="1076"/>
          <ac:cxnSpMkLst>
            <pc:docMk/>
            <pc:sldMk cId="2031645528" sldId="3220"/>
            <ac:cxnSpMk id="18" creationId="{C6D2D6BE-0687-75E6-95BA-0601B9B1862E}"/>
          </ac:cxnSpMkLst>
        </pc:cxnChg>
        <pc:cxnChg chg="add mod">
          <ac:chgData name="Sam Frith" userId="2c242eae-ae5c-435f-a397-8591d1472db8" providerId="ADAL" clId="{959547CE-87A7-4C17-919B-54CB53CCFDA9}" dt="2026-07-20T13:37:48.371" v="9323" actId="1076"/>
          <ac:cxnSpMkLst>
            <pc:docMk/>
            <pc:sldMk cId="2031645528" sldId="3220"/>
            <ac:cxnSpMk id="20" creationId="{C2B9A7F2-E6BC-D321-72B8-992EF1E4B07C}"/>
          </ac:cxnSpMkLst>
        </pc:cxnChg>
        <pc:cxnChg chg="mod">
          <ac:chgData name="Sam Frith" userId="2c242eae-ae5c-435f-a397-8591d1472db8" providerId="ADAL" clId="{959547CE-87A7-4C17-919B-54CB53CCFDA9}" dt="2026-07-20T13:38:36.533" v="9329" actId="1076"/>
          <ac:cxnSpMkLst>
            <pc:docMk/>
            <pc:sldMk cId="2031645528" sldId="3220"/>
            <ac:cxnSpMk id="21" creationId="{6A342C5D-FA06-A48B-DD62-364715FF8167}"/>
          </ac:cxnSpMkLst>
        </pc:cxnChg>
        <pc:cxnChg chg="mod">
          <ac:chgData name="Sam Frith" userId="2c242eae-ae5c-435f-a397-8591d1472db8" providerId="ADAL" clId="{959547CE-87A7-4C17-919B-54CB53CCFDA9}" dt="2026-07-20T13:36:15.823" v="9315" actId="1076"/>
          <ac:cxnSpMkLst>
            <pc:docMk/>
            <pc:sldMk cId="2031645528" sldId="3220"/>
            <ac:cxnSpMk id="26" creationId="{9D959E5A-806D-9229-315D-EAE7637036C0}"/>
          </ac:cxnSpMkLst>
        </pc:cxnChg>
        <pc:cxnChg chg="mod">
          <ac:chgData name="Sam Frith" userId="2c242eae-ae5c-435f-a397-8591d1472db8" providerId="ADAL" clId="{959547CE-87A7-4C17-919B-54CB53CCFDA9}" dt="2026-07-20T13:36:21.912" v="9316" actId="1076"/>
          <ac:cxnSpMkLst>
            <pc:docMk/>
            <pc:sldMk cId="2031645528" sldId="3220"/>
            <ac:cxnSpMk id="29" creationId="{08216F00-7038-0FCC-1B2F-DEFF39B8D604}"/>
          </ac:cxnSpMkLst>
        </pc:cxnChg>
      </pc:sldChg>
      <pc:sldChg chg="addSp delSp modSp add mod ord">
        <pc:chgData name="Sam Frith" userId="2c242eae-ae5c-435f-a397-8591d1472db8" providerId="ADAL" clId="{959547CE-87A7-4C17-919B-54CB53CCFDA9}" dt="2026-07-20T14:24:27.197" v="9581" actId="115"/>
        <pc:sldMkLst>
          <pc:docMk/>
          <pc:sldMk cId="3923421116" sldId="3221"/>
        </pc:sldMkLst>
        <pc:spChg chg="mod">
          <ac:chgData name="Sam Frith" userId="2c242eae-ae5c-435f-a397-8591d1472db8" providerId="ADAL" clId="{959547CE-87A7-4C17-919B-54CB53CCFDA9}" dt="2026-07-20T14:11:05.685" v="9437" actId="20577"/>
          <ac:spMkLst>
            <pc:docMk/>
            <pc:sldMk cId="3923421116" sldId="3221"/>
            <ac:spMk id="2" creationId="{5FD56E92-E5AB-4C61-9BA7-17CC4C33DAB0}"/>
          </ac:spMkLst>
        </pc:spChg>
        <pc:spChg chg="add mod">
          <ac:chgData name="Sam Frith" userId="2c242eae-ae5c-435f-a397-8591d1472db8" providerId="ADAL" clId="{959547CE-87A7-4C17-919B-54CB53CCFDA9}" dt="2026-07-20T14:24:27.197" v="9581" actId="115"/>
          <ac:spMkLst>
            <pc:docMk/>
            <pc:sldMk cId="3923421116" sldId="3221"/>
            <ac:spMk id="3" creationId="{C4E7AE16-BAD8-E8DB-51F3-80BA4938842F}"/>
          </ac:spMkLst>
        </pc:spChg>
        <pc:picChg chg="add mod ord">
          <ac:chgData name="Sam Frith" userId="2c242eae-ae5c-435f-a397-8591d1472db8" providerId="ADAL" clId="{959547CE-87A7-4C17-919B-54CB53CCFDA9}" dt="2026-07-20T14:22:02.721" v="9568" actId="1076"/>
          <ac:picMkLst>
            <pc:docMk/>
            <pc:sldMk cId="3923421116" sldId="3221"/>
            <ac:picMk id="8" creationId="{52416391-DB0C-A49A-E965-1D949BD59DF6}"/>
          </ac:picMkLst>
        </pc:picChg>
        <pc:picChg chg="add mod ord">
          <ac:chgData name="Sam Frith" userId="2c242eae-ae5c-435f-a397-8591d1472db8" providerId="ADAL" clId="{959547CE-87A7-4C17-919B-54CB53CCFDA9}" dt="2026-07-20T14:22:56.855" v="9571" actId="1076"/>
          <ac:picMkLst>
            <pc:docMk/>
            <pc:sldMk cId="3923421116" sldId="3221"/>
            <ac:picMk id="10" creationId="{C1EE0FEA-4963-0715-5BB9-07A65DC6E4BF}"/>
          </ac:picMkLst>
        </pc:picChg>
        <pc:picChg chg="add mod ord">
          <ac:chgData name="Sam Frith" userId="2c242eae-ae5c-435f-a397-8591d1472db8" providerId="ADAL" clId="{959547CE-87A7-4C17-919B-54CB53CCFDA9}" dt="2026-07-20T14:23:41.474" v="9574" actId="1076"/>
          <ac:picMkLst>
            <pc:docMk/>
            <pc:sldMk cId="3923421116" sldId="3221"/>
            <ac:picMk id="14" creationId="{15AC7298-D351-6C66-811D-DC82E50BD71E}"/>
          </ac:picMkLst>
        </pc:picChg>
        <pc:cxnChg chg="mod">
          <ac:chgData name="Sam Frith" userId="2c242eae-ae5c-435f-a397-8591d1472db8" providerId="ADAL" clId="{959547CE-87A7-4C17-919B-54CB53CCFDA9}" dt="2026-07-20T14:24:16.554" v="9580" actId="1076"/>
          <ac:cxnSpMkLst>
            <pc:docMk/>
            <pc:sldMk cId="3923421116" sldId="3221"/>
            <ac:cxnSpMk id="11" creationId="{E282BC1D-D9F6-680C-2359-F5C33426530E}"/>
          </ac:cxnSpMkLst>
        </pc:cxnChg>
        <pc:cxnChg chg="mod">
          <ac:chgData name="Sam Frith" userId="2c242eae-ae5c-435f-a397-8591d1472db8" providerId="ADAL" clId="{959547CE-87A7-4C17-919B-54CB53CCFDA9}" dt="2026-07-20T14:24:12.265" v="9579" actId="1076"/>
          <ac:cxnSpMkLst>
            <pc:docMk/>
            <pc:sldMk cId="3923421116" sldId="3221"/>
            <ac:cxnSpMk id="15" creationId="{67310C46-A01C-0557-21E4-DE309E5689FE}"/>
          </ac:cxnSpMkLst>
        </pc:cxnChg>
        <pc:cxnChg chg="mod">
          <ac:chgData name="Sam Frith" userId="2c242eae-ae5c-435f-a397-8591d1472db8" providerId="ADAL" clId="{959547CE-87A7-4C17-919B-54CB53CCFDA9}" dt="2026-07-20T14:23:57.690" v="9577" actId="14100"/>
          <ac:cxnSpMkLst>
            <pc:docMk/>
            <pc:sldMk cId="3923421116" sldId="3221"/>
            <ac:cxnSpMk id="18" creationId="{60C18E15-329B-0ABE-9187-8B7315B1DAEA}"/>
          </ac:cxnSpMkLst>
        </pc:cxnChg>
        <pc:cxnChg chg="mod">
          <ac:chgData name="Sam Frith" userId="2c242eae-ae5c-435f-a397-8591d1472db8" providerId="ADAL" clId="{959547CE-87A7-4C17-919B-54CB53CCFDA9}" dt="2026-07-20T14:24:02.666" v="9578" actId="14100"/>
          <ac:cxnSpMkLst>
            <pc:docMk/>
            <pc:sldMk cId="3923421116" sldId="3221"/>
            <ac:cxnSpMk id="21" creationId="{CCED8C08-5241-9B03-C5F7-94B2B4F0B03D}"/>
          </ac:cxnSpMkLst>
        </pc:cxnChg>
      </pc:sldChg>
      <pc:sldChg chg="addSp delSp modSp add mod ord">
        <pc:chgData name="Sam Frith" userId="2c242eae-ae5c-435f-a397-8591d1472db8" providerId="ADAL" clId="{959547CE-87A7-4C17-919B-54CB53CCFDA9}" dt="2026-07-22T09:26:09.408" v="12233" actId="1076"/>
        <pc:sldMkLst>
          <pc:docMk/>
          <pc:sldMk cId="2082788397" sldId="3222"/>
        </pc:sldMkLst>
        <pc:spChg chg="mod">
          <ac:chgData name="Sam Frith" userId="2c242eae-ae5c-435f-a397-8591d1472db8" providerId="ADAL" clId="{959547CE-87A7-4C17-919B-54CB53CCFDA9}" dt="2026-07-20T13:55:22.533" v="9402" actId="20577"/>
          <ac:spMkLst>
            <pc:docMk/>
            <pc:sldMk cId="2082788397" sldId="3222"/>
            <ac:spMk id="2" creationId="{1473A43F-10D9-3383-685C-B71AF13F550A}"/>
          </ac:spMkLst>
        </pc:spChg>
        <pc:spChg chg="add mod">
          <ac:chgData name="Sam Frith" userId="2c242eae-ae5c-435f-a397-8591d1472db8" providerId="ADAL" clId="{959547CE-87A7-4C17-919B-54CB53CCFDA9}" dt="2026-07-20T14:24:34.187" v="9582" actId="115"/>
          <ac:spMkLst>
            <pc:docMk/>
            <pc:sldMk cId="2082788397" sldId="3222"/>
            <ac:spMk id="3" creationId="{35E096A8-DBE2-903E-85AD-3B8B4590B2D7}"/>
          </ac:spMkLst>
        </pc:spChg>
        <pc:picChg chg="add mod ord">
          <ac:chgData name="Sam Frith" userId="2c242eae-ae5c-435f-a397-8591d1472db8" providerId="ADAL" clId="{959547CE-87A7-4C17-919B-54CB53CCFDA9}" dt="2026-07-20T14:05:11.678" v="9417" actId="1076"/>
          <ac:picMkLst>
            <pc:docMk/>
            <pc:sldMk cId="2082788397" sldId="3222"/>
            <ac:picMk id="8" creationId="{4471722D-2D31-C15F-B6B5-EC6A48B0EA7D}"/>
          </ac:picMkLst>
        </pc:picChg>
        <pc:picChg chg="add mod ord">
          <ac:chgData name="Sam Frith" userId="2c242eae-ae5c-435f-a397-8591d1472db8" providerId="ADAL" clId="{959547CE-87A7-4C17-919B-54CB53CCFDA9}" dt="2026-07-20T14:05:03.511" v="9415" actId="1076"/>
          <ac:picMkLst>
            <pc:docMk/>
            <pc:sldMk cId="2082788397" sldId="3222"/>
            <ac:picMk id="10" creationId="{8A2803C1-41A8-EC49-E794-306A08114EC7}"/>
          </ac:picMkLst>
        </pc:picChg>
        <pc:picChg chg="add mod ord">
          <ac:chgData name="Sam Frith" userId="2c242eae-ae5c-435f-a397-8591d1472db8" providerId="ADAL" clId="{959547CE-87A7-4C17-919B-54CB53CCFDA9}" dt="2026-07-20T14:07:54.502" v="9427" actId="1076"/>
          <ac:picMkLst>
            <pc:docMk/>
            <pc:sldMk cId="2082788397" sldId="3222"/>
            <ac:picMk id="20" creationId="{55234748-9AEE-5E82-DF61-D17D3E742545}"/>
          </ac:picMkLst>
        </pc:picChg>
        <pc:cxnChg chg="mod">
          <ac:chgData name="Sam Frith" userId="2c242eae-ae5c-435f-a397-8591d1472db8" providerId="ADAL" clId="{959547CE-87A7-4C17-919B-54CB53CCFDA9}" dt="2026-07-20T14:05:23.036" v="9419" actId="1076"/>
          <ac:cxnSpMkLst>
            <pc:docMk/>
            <pc:sldMk cId="2082788397" sldId="3222"/>
            <ac:cxnSpMk id="11" creationId="{9492ECBB-7232-E709-402A-CAF183BED651}"/>
          </ac:cxnSpMkLst>
        </pc:cxnChg>
        <pc:cxnChg chg="mod">
          <ac:chgData name="Sam Frith" userId="2c242eae-ae5c-435f-a397-8591d1472db8" providerId="ADAL" clId="{959547CE-87A7-4C17-919B-54CB53CCFDA9}" dt="2026-07-22T09:26:09.408" v="12233" actId="1076"/>
          <ac:cxnSpMkLst>
            <pc:docMk/>
            <pc:sldMk cId="2082788397" sldId="3222"/>
            <ac:cxnSpMk id="15" creationId="{682DD94A-7962-2D45-5558-1DA6BC424A89}"/>
          </ac:cxnSpMkLst>
        </pc:cxnChg>
        <pc:cxnChg chg="mod">
          <ac:chgData name="Sam Frith" userId="2c242eae-ae5c-435f-a397-8591d1472db8" providerId="ADAL" clId="{959547CE-87A7-4C17-919B-54CB53CCFDA9}" dt="2026-07-20T14:07:59.533" v="9428" actId="1076"/>
          <ac:cxnSpMkLst>
            <pc:docMk/>
            <pc:sldMk cId="2082788397" sldId="3222"/>
            <ac:cxnSpMk id="18" creationId="{1B649746-3B02-F55A-B160-B4AAB5D6A483}"/>
          </ac:cxnSpMkLst>
        </pc:cxnChg>
        <pc:cxnChg chg="mod">
          <ac:chgData name="Sam Frith" userId="2c242eae-ae5c-435f-a397-8591d1472db8" providerId="ADAL" clId="{959547CE-87A7-4C17-919B-54CB53CCFDA9}" dt="2026-07-20T14:08:02.398" v="9429" actId="1076"/>
          <ac:cxnSpMkLst>
            <pc:docMk/>
            <pc:sldMk cId="2082788397" sldId="3222"/>
            <ac:cxnSpMk id="21" creationId="{0481E787-7E0C-878B-AF54-C3BBC5862610}"/>
          </ac:cxnSpMkLst>
        </pc:cxnChg>
      </pc:sldChg>
      <pc:sldChg chg="addSp delSp modSp add mod ord">
        <pc:chgData name="Sam Frith" userId="2c242eae-ae5c-435f-a397-8591d1472db8" providerId="ADAL" clId="{959547CE-87A7-4C17-919B-54CB53CCFDA9}" dt="2026-07-20T14:34:31.784" v="9684" actId="1076"/>
        <pc:sldMkLst>
          <pc:docMk/>
          <pc:sldMk cId="4271027489" sldId="3223"/>
        </pc:sldMkLst>
        <pc:spChg chg="mod">
          <ac:chgData name="Sam Frith" userId="2c242eae-ae5c-435f-a397-8591d1472db8" providerId="ADAL" clId="{959547CE-87A7-4C17-919B-54CB53CCFDA9}" dt="2026-07-20T14:26:29.091" v="9662" actId="20577"/>
          <ac:spMkLst>
            <pc:docMk/>
            <pc:sldMk cId="4271027489" sldId="3223"/>
            <ac:spMk id="2" creationId="{D025066D-B30E-0EC8-29B0-097B4A1AA7B1}"/>
          </ac:spMkLst>
        </pc:spChg>
        <pc:picChg chg="add mod ord">
          <ac:chgData name="Sam Frith" userId="2c242eae-ae5c-435f-a397-8591d1472db8" providerId="ADAL" clId="{959547CE-87A7-4C17-919B-54CB53CCFDA9}" dt="2026-07-20T14:32:46.147" v="9674" actId="1076"/>
          <ac:picMkLst>
            <pc:docMk/>
            <pc:sldMk cId="4271027489" sldId="3223"/>
            <ac:picMk id="12" creationId="{BFEFDA44-1D29-8194-0296-37ADCF98A124}"/>
          </ac:picMkLst>
        </pc:picChg>
        <pc:picChg chg="add mod ord">
          <ac:chgData name="Sam Frith" userId="2c242eae-ae5c-435f-a397-8591d1472db8" providerId="ADAL" clId="{959547CE-87A7-4C17-919B-54CB53CCFDA9}" dt="2026-07-20T14:33:28.940" v="9677" actId="1076"/>
          <ac:picMkLst>
            <pc:docMk/>
            <pc:sldMk cId="4271027489" sldId="3223"/>
            <ac:picMk id="14" creationId="{9F9B8B12-CED7-E501-7C59-E3CFA41AA12F}"/>
          </ac:picMkLst>
        </pc:picChg>
        <pc:picChg chg="add mod ord">
          <ac:chgData name="Sam Frith" userId="2c242eae-ae5c-435f-a397-8591d1472db8" providerId="ADAL" clId="{959547CE-87A7-4C17-919B-54CB53CCFDA9}" dt="2026-07-20T14:34:04.248" v="9680" actId="1076"/>
          <ac:picMkLst>
            <pc:docMk/>
            <pc:sldMk cId="4271027489" sldId="3223"/>
            <ac:picMk id="17" creationId="{9E762F78-63EE-9064-DF26-064F989BB0C1}"/>
          </ac:picMkLst>
        </pc:picChg>
        <pc:cxnChg chg="mod">
          <ac:chgData name="Sam Frith" userId="2c242eae-ae5c-435f-a397-8591d1472db8" providerId="ADAL" clId="{959547CE-87A7-4C17-919B-54CB53CCFDA9}" dt="2026-07-20T14:34:16.685" v="9682" actId="1076"/>
          <ac:cxnSpMkLst>
            <pc:docMk/>
            <pc:sldMk cId="4271027489" sldId="3223"/>
            <ac:cxnSpMk id="11" creationId="{FD39067A-D3EF-DE19-46B3-A85B778A2BC5}"/>
          </ac:cxnSpMkLst>
        </pc:cxnChg>
        <pc:cxnChg chg="mod">
          <ac:chgData name="Sam Frith" userId="2c242eae-ae5c-435f-a397-8591d1472db8" providerId="ADAL" clId="{959547CE-87A7-4C17-919B-54CB53CCFDA9}" dt="2026-07-20T14:34:13.346" v="9681" actId="1076"/>
          <ac:cxnSpMkLst>
            <pc:docMk/>
            <pc:sldMk cId="4271027489" sldId="3223"/>
            <ac:cxnSpMk id="15" creationId="{9830FEBE-FADB-7E8F-04D9-8BD5213F0328}"/>
          </ac:cxnSpMkLst>
        </pc:cxnChg>
        <pc:cxnChg chg="mod">
          <ac:chgData name="Sam Frith" userId="2c242eae-ae5c-435f-a397-8591d1472db8" providerId="ADAL" clId="{959547CE-87A7-4C17-919B-54CB53CCFDA9}" dt="2026-07-20T14:34:26.138" v="9683" actId="1076"/>
          <ac:cxnSpMkLst>
            <pc:docMk/>
            <pc:sldMk cId="4271027489" sldId="3223"/>
            <ac:cxnSpMk id="18" creationId="{8228DEC5-2245-DBD9-E3C8-8E2AF0C47EA6}"/>
          </ac:cxnSpMkLst>
        </pc:cxnChg>
        <pc:cxnChg chg="mod">
          <ac:chgData name="Sam Frith" userId="2c242eae-ae5c-435f-a397-8591d1472db8" providerId="ADAL" clId="{959547CE-87A7-4C17-919B-54CB53CCFDA9}" dt="2026-07-20T14:34:31.784" v="9684" actId="1076"/>
          <ac:cxnSpMkLst>
            <pc:docMk/>
            <pc:sldMk cId="4271027489" sldId="3223"/>
            <ac:cxnSpMk id="21" creationId="{E11868B3-4CA1-0999-AAE6-0C2F41554861}"/>
          </ac:cxnSpMkLst>
        </pc:cxnChg>
      </pc:sldChg>
      <pc:sldChg chg="addSp delSp modSp add mod">
        <pc:chgData name="Sam Frith" userId="2c242eae-ae5c-435f-a397-8591d1472db8" providerId="ADAL" clId="{959547CE-87A7-4C17-919B-54CB53CCFDA9}" dt="2026-07-22T09:25:20.899" v="12231" actId="1076"/>
        <pc:sldMkLst>
          <pc:docMk/>
          <pc:sldMk cId="2140838589" sldId="3224"/>
        </pc:sldMkLst>
        <pc:spChg chg="mod">
          <ac:chgData name="Sam Frith" userId="2c242eae-ae5c-435f-a397-8591d1472db8" providerId="ADAL" clId="{959547CE-87A7-4C17-919B-54CB53CCFDA9}" dt="2026-07-20T14:37:24.787" v="9737" actId="20577"/>
          <ac:spMkLst>
            <pc:docMk/>
            <pc:sldMk cId="2140838589" sldId="3224"/>
            <ac:spMk id="2" creationId="{BCF024A3-278D-193D-6DF1-4017DACE308D}"/>
          </ac:spMkLst>
        </pc:spChg>
        <pc:spChg chg="mod">
          <ac:chgData name="Sam Frith" userId="2c242eae-ae5c-435f-a397-8591d1472db8" providerId="ADAL" clId="{959547CE-87A7-4C17-919B-54CB53CCFDA9}" dt="2026-07-20T14:38:57.172" v="9756" actId="1076"/>
          <ac:spMkLst>
            <pc:docMk/>
            <pc:sldMk cId="2140838589" sldId="3224"/>
            <ac:spMk id="8" creationId="{355B0BFD-686B-9551-0A10-9D4B6E5DE902}"/>
          </ac:spMkLst>
        </pc:spChg>
        <pc:spChg chg="add mod">
          <ac:chgData name="Sam Frith" userId="2c242eae-ae5c-435f-a397-8591d1472db8" providerId="ADAL" clId="{959547CE-87A7-4C17-919B-54CB53CCFDA9}" dt="2026-07-20T14:46:51.980" v="9847" actId="1076"/>
          <ac:spMkLst>
            <pc:docMk/>
            <pc:sldMk cId="2140838589" sldId="3224"/>
            <ac:spMk id="9" creationId="{2C4FC085-C9EB-29E3-19B0-7DA74268EF24}"/>
          </ac:spMkLst>
        </pc:spChg>
        <pc:spChg chg="add del mod">
          <ac:chgData name="Sam Frith" userId="2c242eae-ae5c-435f-a397-8591d1472db8" providerId="ADAL" clId="{959547CE-87A7-4C17-919B-54CB53CCFDA9}" dt="2026-07-22T09:25:13.435" v="12230" actId="478"/>
          <ac:spMkLst>
            <pc:docMk/>
            <pc:sldMk cId="2140838589" sldId="3224"/>
            <ac:spMk id="11" creationId="{6EB99387-C67D-9411-ED7D-4E73B1F9B956}"/>
          </ac:spMkLst>
        </pc:spChg>
        <pc:picChg chg="add del mod ord">
          <ac:chgData name="Sam Frith" userId="2c242eae-ae5c-435f-a397-8591d1472db8" providerId="ADAL" clId="{959547CE-87A7-4C17-919B-54CB53CCFDA9}" dt="2026-07-22T09:25:00.273" v="12224" actId="478"/>
          <ac:picMkLst>
            <pc:docMk/>
            <pc:sldMk cId="2140838589" sldId="3224"/>
            <ac:picMk id="7" creationId="{8577D286-5FB3-DFCF-3A82-099A3F136A00}"/>
          </ac:picMkLst>
        </pc:picChg>
        <pc:picChg chg="add mod ord">
          <ac:chgData name="Sam Frith" userId="2c242eae-ae5c-435f-a397-8591d1472db8" providerId="ADAL" clId="{959547CE-87A7-4C17-919B-54CB53CCFDA9}" dt="2026-07-22T09:25:20.899" v="12231" actId="1076"/>
          <ac:picMkLst>
            <pc:docMk/>
            <pc:sldMk cId="2140838589" sldId="3224"/>
            <ac:picMk id="13" creationId="{1E367256-C4AE-B7D8-6258-7B681A15CB5A}"/>
          </ac:picMkLst>
        </pc:picChg>
      </pc:sldChg>
      <pc:sldChg chg="addSp delSp modSp add mod ord">
        <pc:chgData name="Sam Frith" userId="2c242eae-ae5c-435f-a397-8591d1472db8" providerId="ADAL" clId="{959547CE-87A7-4C17-919B-54CB53CCFDA9}" dt="2026-07-20T18:05:01.052" v="11511" actId="115"/>
        <pc:sldMkLst>
          <pc:docMk/>
          <pc:sldMk cId="840841228" sldId="3226"/>
        </pc:sldMkLst>
        <pc:spChg chg="mod">
          <ac:chgData name="Sam Frith" userId="2c242eae-ae5c-435f-a397-8591d1472db8" providerId="ADAL" clId="{959547CE-87A7-4C17-919B-54CB53CCFDA9}" dt="2026-07-20T16:39:19.411" v="10404" actId="20577"/>
          <ac:spMkLst>
            <pc:docMk/>
            <pc:sldMk cId="840841228" sldId="3226"/>
            <ac:spMk id="2" creationId="{4B08CAA6-99C0-9632-A4E7-8B0E2794AA50}"/>
          </ac:spMkLst>
        </pc:spChg>
        <pc:spChg chg="add mod">
          <ac:chgData name="Sam Frith" userId="2c242eae-ae5c-435f-a397-8591d1472db8" providerId="ADAL" clId="{959547CE-87A7-4C17-919B-54CB53CCFDA9}" dt="2026-07-20T18:05:01.052" v="11511" actId="115"/>
          <ac:spMkLst>
            <pc:docMk/>
            <pc:sldMk cId="840841228" sldId="3226"/>
            <ac:spMk id="4" creationId="{3F9B233B-911E-D1A1-4A3B-8ACCB48B3135}"/>
          </ac:spMkLst>
        </pc:spChg>
        <pc:spChg chg="mod">
          <ac:chgData name="Sam Frith" userId="2c242eae-ae5c-435f-a397-8591d1472db8" providerId="ADAL" clId="{959547CE-87A7-4C17-919B-54CB53CCFDA9}" dt="2026-07-20T17:42:25.805" v="11143" actId="115"/>
          <ac:spMkLst>
            <pc:docMk/>
            <pc:sldMk cId="840841228" sldId="3226"/>
            <ac:spMk id="5" creationId="{7D518C1B-20EF-F6D9-A332-7B8B14C618A3}"/>
          </ac:spMkLst>
        </pc:spChg>
        <pc:spChg chg="add mod">
          <ac:chgData name="Sam Frith" userId="2c242eae-ae5c-435f-a397-8591d1472db8" providerId="ADAL" clId="{959547CE-87A7-4C17-919B-54CB53CCFDA9}" dt="2026-07-20T17:42:12.637" v="11142" actId="20577"/>
          <ac:spMkLst>
            <pc:docMk/>
            <pc:sldMk cId="840841228" sldId="3226"/>
            <ac:spMk id="7" creationId="{EC531C77-A28A-155A-8967-55B77CB39CC7}"/>
          </ac:spMkLst>
        </pc:spChg>
        <pc:picChg chg="mod">
          <ac:chgData name="Sam Frith" userId="2c242eae-ae5c-435f-a397-8591d1472db8" providerId="ADAL" clId="{959547CE-87A7-4C17-919B-54CB53CCFDA9}" dt="2026-07-20T17:53:34.680" v="11390" actId="1076"/>
          <ac:picMkLst>
            <pc:docMk/>
            <pc:sldMk cId="840841228" sldId="3226"/>
            <ac:picMk id="6" creationId="{1C2F171A-B70E-3EAB-2B09-E57B15C5EA1D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0T17:53:16.616" v="11388" actId="1076"/>
        <pc:sldMkLst>
          <pc:docMk/>
          <pc:sldMk cId="4108465911" sldId="3228"/>
        </pc:sldMkLst>
        <pc:spChg chg="mod">
          <ac:chgData name="Sam Frith" userId="2c242eae-ae5c-435f-a397-8591d1472db8" providerId="ADAL" clId="{959547CE-87A7-4C17-919B-54CB53CCFDA9}" dt="2026-07-20T17:53:13.721" v="11387" actId="14100"/>
          <ac:spMkLst>
            <pc:docMk/>
            <pc:sldMk cId="4108465911" sldId="3228"/>
            <ac:spMk id="3" creationId="{BF2AEC34-1A96-31A9-6B69-ACC2F43815AE}"/>
          </ac:spMkLst>
        </pc:spChg>
        <pc:spChg chg="add mod">
          <ac:chgData name="Sam Frith" userId="2c242eae-ae5c-435f-a397-8591d1472db8" providerId="ADAL" clId="{959547CE-87A7-4C17-919B-54CB53CCFDA9}" dt="2026-07-20T17:52:57.367" v="11382" actId="1076"/>
          <ac:spMkLst>
            <pc:docMk/>
            <pc:sldMk cId="4108465911" sldId="3228"/>
            <ac:spMk id="7" creationId="{D1FB02F9-E65E-7EDD-6646-5C2F4631F4AD}"/>
          </ac:spMkLst>
        </pc:spChg>
        <pc:picChg chg="mod">
          <ac:chgData name="Sam Frith" userId="2c242eae-ae5c-435f-a397-8591d1472db8" providerId="ADAL" clId="{959547CE-87A7-4C17-919B-54CB53CCFDA9}" dt="2026-07-20T17:53:16.616" v="11388" actId="1076"/>
          <ac:picMkLst>
            <pc:docMk/>
            <pc:sldMk cId="4108465911" sldId="3228"/>
            <ac:picMk id="6" creationId="{B365C69A-5C04-EDA3-8E4B-600D1F998F8A}"/>
          </ac:picMkLst>
        </pc:picChg>
      </pc:sldChg>
      <pc:sldChg chg="modSp add mod">
        <pc:chgData name="Sam Frith" userId="2c242eae-ae5c-435f-a397-8591d1472db8" providerId="ADAL" clId="{959547CE-87A7-4C17-919B-54CB53CCFDA9}" dt="2026-07-20T18:05:06.286" v="11512" actId="115"/>
        <pc:sldMkLst>
          <pc:docMk/>
          <pc:sldMk cId="506103961" sldId="3229"/>
        </pc:sldMkLst>
        <pc:spChg chg="mod">
          <ac:chgData name="Sam Frith" userId="2c242eae-ae5c-435f-a397-8591d1472db8" providerId="ADAL" clId="{959547CE-87A7-4C17-919B-54CB53CCFDA9}" dt="2026-07-20T17:30:55.974" v="10858"/>
          <ac:spMkLst>
            <pc:docMk/>
            <pc:sldMk cId="506103961" sldId="3229"/>
            <ac:spMk id="2" creationId="{C069AF01-262A-835A-F8F5-8ABA8ABC0B45}"/>
          </ac:spMkLst>
        </pc:spChg>
        <pc:spChg chg="mod">
          <ac:chgData name="Sam Frith" userId="2c242eae-ae5c-435f-a397-8591d1472db8" providerId="ADAL" clId="{959547CE-87A7-4C17-919B-54CB53CCFDA9}" dt="2026-07-20T18:05:06.286" v="11512" actId="115"/>
          <ac:spMkLst>
            <pc:docMk/>
            <pc:sldMk cId="506103961" sldId="3229"/>
            <ac:spMk id="4" creationId="{55FB49AB-E87D-6CD1-8ACE-CE143E24D128}"/>
          </ac:spMkLst>
        </pc:spChg>
        <pc:spChg chg="mod">
          <ac:chgData name="Sam Frith" userId="2c242eae-ae5c-435f-a397-8591d1472db8" providerId="ADAL" clId="{959547CE-87A7-4C17-919B-54CB53CCFDA9}" dt="2026-07-20T17:55:06.310" v="11403" actId="1076"/>
          <ac:spMkLst>
            <pc:docMk/>
            <pc:sldMk cId="506103961" sldId="3229"/>
            <ac:spMk id="5" creationId="{ABE8D5AA-94CC-7745-818B-04B137F33CE3}"/>
          </ac:spMkLst>
        </pc:spChg>
        <pc:spChg chg="mod">
          <ac:chgData name="Sam Frith" userId="2c242eae-ae5c-435f-a397-8591d1472db8" providerId="ADAL" clId="{959547CE-87A7-4C17-919B-54CB53CCFDA9}" dt="2026-07-20T17:55:24.046" v="11405" actId="1076"/>
          <ac:spMkLst>
            <pc:docMk/>
            <pc:sldMk cId="506103961" sldId="3229"/>
            <ac:spMk id="7" creationId="{2F842863-E55C-7912-BE58-6F8DF7669586}"/>
          </ac:spMkLst>
        </pc:spChg>
      </pc:sldChg>
      <pc:sldChg chg="modSp add mod">
        <pc:chgData name="Sam Frith" userId="2c242eae-ae5c-435f-a397-8591d1472db8" providerId="ADAL" clId="{959547CE-87A7-4C17-919B-54CB53CCFDA9}" dt="2026-07-20T18:05:10.765" v="11513" actId="115"/>
        <pc:sldMkLst>
          <pc:docMk/>
          <pc:sldMk cId="2297106641" sldId="3230"/>
        </pc:sldMkLst>
        <pc:spChg chg="mod">
          <ac:chgData name="Sam Frith" userId="2c242eae-ae5c-435f-a397-8591d1472db8" providerId="ADAL" clId="{959547CE-87A7-4C17-919B-54CB53CCFDA9}" dt="2026-07-20T17:36:07.549" v="10992" actId="20577"/>
          <ac:spMkLst>
            <pc:docMk/>
            <pc:sldMk cId="2297106641" sldId="3230"/>
            <ac:spMk id="2" creationId="{70A3AF24-8F72-6C4F-F280-66A2E62CD3EC}"/>
          </ac:spMkLst>
        </pc:spChg>
        <pc:spChg chg="mod">
          <ac:chgData name="Sam Frith" userId="2c242eae-ae5c-435f-a397-8591d1472db8" providerId="ADAL" clId="{959547CE-87A7-4C17-919B-54CB53CCFDA9}" dt="2026-07-20T18:05:10.765" v="11513" actId="115"/>
          <ac:spMkLst>
            <pc:docMk/>
            <pc:sldMk cId="2297106641" sldId="3230"/>
            <ac:spMk id="4" creationId="{E95FAA9B-9BFD-5F92-BED6-E09E8F05A9BD}"/>
          </ac:spMkLst>
        </pc:spChg>
        <pc:spChg chg="mod">
          <ac:chgData name="Sam Frith" userId="2c242eae-ae5c-435f-a397-8591d1472db8" providerId="ADAL" clId="{959547CE-87A7-4C17-919B-54CB53CCFDA9}" dt="2026-07-20T17:54:08.014" v="11395" actId="1076"/>
          <ac:spMkLst>
            <pc:docMk/>
            <pc:sldMk cId="2297106641" sldId="3230"/>
            <ac:spMk id="5" creationId="{45A5BAC4-FBC2-6399-0EAC-33B699162D57}"/>
          </ac:spMkLst>
        </pc:spChg>
        <pc:spChg chg="mod">
          <ac:chgData name="Sam Frith" userId="2c242eae-ae5c-435f-a397-8591d1472db8" providerId="ADAL" clId="{959547CE-87A7-4C17-919B-54CB53CCFDA9}" dt="2026-07-20T17:53:59.019" v="11393" actId="1076"/>
          <ac:spMkLst>
            <pc:docMk/>
            <pc:sldMk cId="2297106641" sldId="3230"/>
            <ac:spMk id="7" creationId="{618E8B23-C7B6-ECD4-836C-7C698B0C0D4C}"/>
          </ac:spMkLst>
        </pc:spChg>
        <pc:picChg chg="mod">
          <ac:chgData name="Sam Frith" userId="2c242eae-ae5c-435f-a397-8591d1472db8" providerId="ADAL" clId="{959547CE-87A7-4C17-919B-54CB53CCFDA9}" dt="2026-07-20T17:54:11.358" v="11396" actId="1076"/>
          <ac:picMkLst>
            <pc:docMk/>
            <pc:sldMk cId="2297106641" sldId="3230"/>
            <ac:picMk id="6" creationId="{F1AD76F0-2BD3-825D-B7B1-DC831FFFD7A2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0T18:05:17.178" v="11514" actId="115"/>
        <pc:sldMkLst>
          <pc:docMk/>
          <pc:sldMk cId="4255923277" sldId="3231"/>
        </pc:sldMkLst>
        <pc:spChg chg="mod">
          <ac:chgData name="Sam Frith" userId="2c242eae-ae5c-435f-a397-8591d1472db8" providerId="ADAL" clId="{959547CE-87A7-4C17-919B-54CB53CCFDA9}" dt="2026-07-20T17:43:09.716" v="11161" actId="20577"/>
          <ac:spMkLst>
            <pc:docMk/>
            <pc:sldMk cId="4255923277" sldId="3231"/>
            <ac:spMk id="2" creationId="{E8739DAF-F011-BF18-E900-2AB2F9910FF4}"/>
          </ac:spMkLst>
        </pc:spChg>
        <pc:spChg chg="mod">
          <ac:chgData name="Sam Frith" userId="2c242eae-ae5c-435f-a397-8591d1472db8" providerId="ADAL" clId="{959547CE-87A7-4C17-919B-54CB53CCFDA9}" dt="2026-07-20T18:05:17.178" v="11514" actId="115"/>
          <ac:spMkLst>
            <pc:docMk/>
            <pc:sldMk cId="4255923277" sldId="3231"/>
            <ac:spMk id="4" creationId="{B7AD74B5-FF62-1317-8B88-3508670216EC}"/>
          </ac:spMkLst>
        </pc:spChg>
        <pc:spChg chg="mod">
          <ac:chgData name="Sam Frith" userId="2c242eae-ae5c-435f-a397-8591d1472db8" providerId="ADAL" clId="{959547CE-87A7-4C17-919B-54CB53CCFDA9}" dt="2026-07-20T17:50:56.045" v="11369" actId="1076"/>
          <ac:spMkLst>
            <pc:docMk/>
            <pc:sldMk cId="4255923277" sldId="3231"/>
            <ac:spMk id="5" creationId="{89DAD425-68B3-2491-B8B1-023695F8EED9}"/>
          </ac:spMkLst>
        </pc:spChg>
        <pc:picChg chg="add mod">
          <ac:chgData name="Sam Frith" userId="2c242eae-ae5c-435f-a397-8591d1472db8" providerId="ADAL" clId="{959547CE-87A7-4C17-919B-54CB53CCFDA9}" dt="2026-07-20T17:54:41.676" v="11401" actId="1076"/>
          <ac:picMkLst>
            <pc:docMk/>
            <pc:sldMk cId="4255923277" sldId="3231"/>
            <ac:picMk id="8" creationId="{6BAD5DF3-3E5A-7212-CE21-C25FC9A2A580}"/>
          </ac:picMkLst>
        </pc:picChg>
      </pc:sldChg>
      <pc:sldChg chg="addSp delSp modSp add mod">
        <pc:chgData name="Sam Frith" userId="2c242eae-ae5c-435f-a397-8591d1472db8" providerId="ADAL" clId="{959547CE-87A7-4C17-919B-54CB53CCFDA9}" dt="2026-07-22T09:18:25.754" v="12122" actId="14100"/>
        <pc:sldMkLst>
          <pc:docMk/>
          <pc:sldMk cId="3489974490" sldId="3232"/>
        </pc:sldMkLst>
        <pc:spChg chg="add mod">
          <ac:chgData name="Sam Frith" userId="2c242eae-ae5c-435f-a397-8591d1472db8" providerId="ADAL" clId="{959547CE-87A7-4C17-919B-54CB53CCFDA9}" dt="2026-07-22T09:18:02.054" v="12119" actId="1076"/>
          <ac:spMkLst>
            <pc:docMk/>
            <pc:sldMk cId="3489974490" sldId="3232"/>
            <ac:spMk id="10" creationId="{AF1A92EF-DB25-D43E-FA79-CD8DD39831BB}"/>
          </ac:spMkLst>
        </pc:spChg>
        <pc:spChg chg="del">
          <ac:chgData name="Sam Frith" userId="2c242eae-ae5c-435f-a397-8591d1472db8" providerId="ADAL" clId="{959547CE-87A7-4C17-919B-54CB53CCFDA9}" dt="2026-07-21T13:54:41.241" v="11664" actId="478"/>
          <ac:spMkLst>
            <pc:docMk/>
            <pc:sldMk cId="3489974490" sldId="3232"/>
            <ac:spMk id="13" creationId="{06E12617-8351-B53A-CF3C-2BE31CCE67FA}"/>
          </ac:spMkLst>
        </pc:spChg>
        <pc:picChg chg="del">
          <ac:chgData name="Sam Frith" userId="2c242eae-ae5c-435f-a397-8591d1472db8" providerId="ADAL" clId="{959547CE-87A7-4C17-919B-54CB53CCFDA9}" dt="2026-07-21T13:47:58.749" v="11640" actId="478"/>
          <ac:picMkLst>
            <pc:docMk/>
            <pc:sldMk cId="3489974490" sldId="3232"/>
            <ac:picMk id="4" creationId="{35FF4533-0751-F4DD-7012-A7D650960B33}"/>
          </ac:picMkLst>
        </pc:picChg>
        <pc:picChg chg="add del mod">
          <ac:chgData name="Sam Frith" userId="2c242eae-ae5c-435f-a397-8591d1472db8" providerId="ADAL" clId="{959547CE-87A7-4C17-919B-54CB53CCFDA9}" dt="2026-07-21T13:51:35.150" v="11653" actId="478"/>
          <ac:picMkLst>
            <pc:docMk/>
            <pc:sldMk cId="3489974490" sldId="3232"/>
            <ac:picMk id="5" creationId="{CBE749E7-F2EE-DBA6-F7C1-1990F34B65CE}"/>
          </ac:picMkLst>
        </pc:picChg>
        <pc:picChg chg="add del mod">
          <ac:chgData name="Sam Frith" userId="2c242eae-ae5c-435f-a397-8591d1472db8" providerId="ADAL" clId="{959547CE-87A7-4C17-919B-54CB53CCFDA9}" dt="2026-07-21T13:57:44.899" v="11669" actId="478"/>
          <ac:picMkLst>
            <pc:docMk/>
            <pc:sldMk cId="3489974490" sldId="3232"/>
            <ac:picMk id="7" creationId="{E435F9E7-C7D5-4263-E045-E031CD3034C6}"/>
          </ac:picMkLst>
        </pc:picChg>
        <pc:picChg chg="add mod">
          <ac:chgData name="Sam Frith" userId="2c242eae-ae5c-435f-a397-8591d1472db8" providerId="ADAL" clId="{959547CE-87A7-4C17-919B-54CB53CCFDA9}" dt="2026-07-22T09:18:25.754" v="12122" actId="14100"/>
          <ac:picMkLst>
            <pc:docMk/>
            <pc:sldMk cId="3489974490" sldId="3232"/>
            <ac:picMk id="9" creationId="{567819FA-CC74-26FC-5C21-F7D312C334BD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19.5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567 0 24575,'0'5'0,"-1"-1"0,1 1 0,-1 0 0,0-1 0,0 1 0,0-1 0,-1 0 0,1 1 0,-1-1 0,0 0 0,0 0 0,-1 0 0,1 0 0,-7 7 0,-1-1 0,0 0 0,-1-1 0,-18 12 0,21-16 0,0 1 0,0 0 0,0 0 0,1 0 0,0 1 0,0 0 0,1 1 0,0-1 0,-8 13 0,12-14 0,0 0 0,1 1 0,0-1 0,0 0 0,0 0 0,0 1 0,1-1 0,0 1 0,2 8 0,-2-9 0,1 0 0,-1 1 0,0-1 0,0 0 0,-1 0 0,0 0 0,-2 7 0,2-11 0,0 0 0,0 0 0,0 0 0,0 0 0,-1-1 0,1 1 0,-1 0 0,1 0 0,-1-1 0,0 1 0,1-1 0,-1 0 0,0 1 0,0-1 0,0 0 0,0 0 0,0 0 0,0 0 0,-1-1 0,1 1 0,0 0 0,0-1 0,-4 1 0,2-1 0,0 1 0,-1 0 0,1 0 0,0 1 0,0-1 0,0 1 0,1 0 0,-1 0 0,0 0 0,1 1 0,-1-1 0,1 1 0,0 0 0,0 0 0,0 0 0,0 0 0,0 0 0,1 1 0,-1-1 0,1 1 0,0 0 0,0 0 0,-1 4 0,-1 6 0,0 1 0,1 0 0,1 0 0,0 0 0,0 17 0,2-19 0,-1-11 0,1-1 0,0 1 0,0 0 0,-1 0 0,1 0 0,-1 0 0,0 0 0,1-1 0,-1 1 0,0 0 0,0 0 0,0-1 0,0 1 0,0-1 0,-1 1 0,1-1 0,0 1 0,-1-1 0,1 0 0,-1 0 0,1 0 0,-1 0 0,0 0 0,1 0 0,-1 0 0,0 0 0,0-1 0,-3 2 0,-5 0 0,0 0 0,-1-1 0,0 0 0,-14-1 0,-10 1 0,-75 13 0,173-49 0,-60 33 0,0-1 0,-1 0 0,1 0 0,-1 0 0,0 0 0,0 0 0,0 0 0,0-1 0,0 1 0,-1-1 0,1 1 0,-1-1 0,0 0 0,0 0 0,-1 1 0,1-1 0,-1-4 0,0 4 0,1 1 0,-1-1 0,1 1 0,-1-1 0,1 1 0,0 0 0,0-1 0,0 1 0,1 0 0,-1 0 0,1 0 0,0 0 0,0 0 0,0 0 0,0 0 0,0 1 0,1-1 0,-1 1 0,6-5 0,-2 3 0,1 1 0,-1 0 0,1 0 0,-1 0 0,1 1 0,0 0 0,0 0 0,0 1 0,0 0 0,0 0 0,1 0 0,-1 1 0,7 1 0,-13-1 0,0 0 0,0 1 0,-1-1 0,1 0 0,0 1 0,-1-1 0,1 1 0,0-1 0,-1 1 0,1-1 0,-1 1 0,1 0 0,-1-1 0,1 1 0,-1 0 0,1-1 0,-1 1 0,1 0 0,-1 0 0,0-1 0,0 1 0,1 0 0,-1 0 0,0 0 0,0-1 0,0 1 0,0 0 0,0 0 0,0 0 0,0-1 0,0 1 0,0 0 0,0 0 0,-1 0 0,1-1 0,0 1 0,0 0 0,-1 0 0,1-1 0,-1 1 0,1 0 0,0-1 0,-1 1 0,1 0 0,-1-1 0,0 1 0,1-1 0,-1 1 0,1-1 0,-2 1 0,0 1 0,0 0 0,1 0 0,-1 0 0,0-1 0,0 1 0,0-1 0,0 1 0,0-1 0,-1 0 0,1 0 0,0 0 0,-1 0 0,1 0 0,-1-1 0,1 1 0,0-1 0,-4 1 0,1-3 6,0 1 0,-1-1 0,1 0 0,0-1-1,0 0 1,0 1 0,1-1 0,-7-6 0,-11-5-1424,6 5-5408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21.1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02.82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445 0 24575,'-8'3'0,"0"0"0,0-1 0,0 0 0,0-1 0,-1 0 0,1 0 0,0-1 0,0 0 0,-15-2 0,16 1 0,0 1 0,-1-1 0,1 1 0,0 0 0,-1 1 0,1 0 0,0 0 0,0 1 0,0-1 0,0 2 0,0-1 0,-9 5 0,12-4 0,1 0 0,-1 0 0,1 0 0,0 0 0,0 1 0,0-1 0,1 1 0,-1 0 0,-2 5 0,4-6 0,-1 1 0,0-1 0,0 1 0,0-1 0,-1 0 0,1 0 0,-1 0 0,0 0 0,0-1 0,0 1 0,0-1 0,0 0 0,-1 0 0,-3 2 0,-7 5 0,30-10 0,33-13 0,-48 13 0,1 0 0,-1 0 0,1 1 0,-1-1 0,1-1 0,-1 1 0,0 0 0,0 0 0,1-1 0,-1 1 0,0 0 0,0-1 0,0 1 0,0-1 0,0 1 0,-1-1 0,1 0 0,0 1 0,-1-1 0,1 0 0,-1 1 0,0-1 0,0 0 0,1 0 0,-1 0 0,0 1 0,0-1 0,-1 0 0,1 0 0,0 1 0,-1-1 0,1 0 0,-1 0 0,1 1 0,-1-1 0,0 1 0,1-1 0,-1 0 0,0 1 0,0 0 0,0-1 0,-1 1 0,1-1 0,0 1 0,0 0 0,-1 0 0,1 0 0,-1 0 0,1 0 0,-1 0 0,1 0 0,-1 0 0,1 1 0,-1-1 0,0 1 0,0-1 0,1 1 0,-1-1 0,0 1 0,0 0 0,1 0 0,-3 0 0,-9-1-7,0 1 0,0 0 0,-1 1 1,1 1-1,0 0 0,0 0 0,1 1 0,-22 8 0,-12 3-1296,28-10-5523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04.9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244 1 24575,'-2'0'0,"-1"2"0,0 3 0,-1 1 0,-3-1 0,-2-1 0,-5-1 0,-1-2 0,-1 0 0,-2-1 0,-7 0 0,-6 0 0,-4 0 0,1 0 0,6-1-8191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07.2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78 1 24575,'-7'0'0,"-4"0"0,-3 0 0,-1 0 0,-1 0 0,1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27.7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87 0 24575,'-3'0'0,"0"3"0,0 2 0,-3 3 0,-4 0 0,-2-1 0,1 0 0,2 1 0,1 0 0,1 0 0,1-1 0,-3-1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2:19:33.3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1 335 24575,'0'-3'0,"0"0"0,0 0 0,0 0 0,0 0 0,1 0 0,-1 0 0,1 0 0,0 1 0,-1-1 0,1 0 0,1 0 0,-1 1 0,0-1 0,1 1 0,-1-1 0,3-2 0,0 2 0,0 0 0,0 0 0,0 0 0,1 1 0,-1 0 0,1-1 0,-1 1 0,8-1 0,-10 2 0,0 0 0,0 1 0,0-1 0,-1 0 0,1 0 0,0 0 0,-1 0 0,1-1 0,-1 1 0,1 0 0,-1-1 0,1 1 0,-1 0 0,0-1 0,0 0 0,0 1 0,0-1 0,0 0 0,0 0 0,0 1 0,0-3 0,2-43 0,-4 43 0,1 0 0,-1 0 0,1 0 0,0 0 0,1 0 0,-1 0 0,1 0 0,0 0 0,0 0 0,0 0 0,0 0 0,0 0 0,1 0 0,0 1 0,2-5 0,4 0 0,-1 0 0,0 0 0,-1 0 0,0 0 0,0-1 0,5-10 0,-12 73 0,2-24 0,-2-10 0,0-13 0,1 0 0,0 0 0,0-1 0,0 1 0,1 0 0,2 11 0,-3-18 0,0 0 0,0 0 0,0 0 0,0 1 0,0-1 0,1 0 0,-1 0 0,0 0 0,0 0 0,0 0 0,0 0 0,0 1 0,0-1 0,0 0 0,1 0 0,-1 0 0,0 0 0,0 0 0,0 0 0,0 0 0,1 0 0,-1 0 0,0 0 0,0 0 0,0 0 0,0 0 0,1 0 0,-1 0 0,0 0 0,0 0 0,0 0 0,0 0 0,0 0 0,1 0 0,-1 0 0,0 0 0,0 0 0,0 0 0,0 0 0,1 0 0,-1 0 0,0 0 0,0-1 0,0 1 0,0 0 0,0 0 0,0 0 0,0 0 0,1 0 0,-1-1 0,10-11 0,6-14 0,-15 26 0,3-11 0,0-1 0,0 1 0,-1-1-1,0 0 1,-1 0 0,0 0 0,-1 0-1,-1-17 1,4-20-1363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C0DDE-0662-423D-83C8-3FFAF1962DA0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A3F94-092A-4B30-803F-E092F7163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67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007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B21AE-92A4-1301-F4CA-340B2CA2C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9EE93-F7F0-6394-C4AF-0AE3AD42F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392ADF-DB19-5CB7-337C-FC77E76EF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605B5-C199-4307-0729-85135BF2B4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67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48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A4C1D-F3AE-1E1B-7AF4-21F99AE4A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78C37B-A088-4ADA-66E4-2BA2F07C9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76F4F2-8A6D-40CB-0D39-85B574810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8DF4E-713D-CCFF-24A9-0373B2FD3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259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324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DABE-083A-49CD-BAC0-13FA070F4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3943D6-F856-EA87-D04D-7A245C443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546603-55F3-5A41-D408-CE6A6840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4AC8A-3E5E-D446-841A-95DEE830E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20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C4DA3-F2C8-B375-4817-573E40D6A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4BC3E-C2D1-710E-9583-6441805A7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64A1F6-5020-E30F-D625-42F7D0903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D70E6-A343-2D54-EC2A-14BCF18C8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44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1FA03-9F3B-C97B-940B-D04E17E96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FF431-19B7-951D-141B-D383608FF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832F9-EF79-DF2F-062F-C10874929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4A586-A3E7-23F9-7C4C-0F411451BC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855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DA3BC-E2DD-7A1D-3FC5-DBE9FC549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554E44-30BE-7F0B-3EC9-3232B4510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351B2-7FE1-00C8-52B6-0A586EAD3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F66C0-9F7B-8DD9-577B-6EC5C044E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394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42985-40B0-BF64-7064-9BA5A3F6B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972D77-1AF3-6BA3-05C7-B9AC87338B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343B1-1CDD-720B-6D2B-83D85DFB7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FD623-F2FF-2A02-BB7A-567109FD7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51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BC4B4-FC20-BDFD-54DF-4E62F25CD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162A07-064A-8BE7-7D39-83FC4C9D61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30F6A-2E98-2519-8CCD-B46DF5BFE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19C2B-44DA-EF65-AB11-2C286A725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415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A622-0B63-EB4C-2199-2D0EEFD5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BA719-E3A4-BE45-2FCF-9C2D4C0120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3DE12-B65D-419B-972D-CBD37751E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92435-AE1C-6921-F291-8960851E8C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878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4C922-6A7B-80AC-6C03-2C8693545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37ACD6-AB7F-0AE3-7EE1-5BE3F1557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EDCD0-76A0-C752-714B-CC16084F9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80EE3-8E9F-CCF6-1787-4F8838C1D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FA3F94-092A-4B30-803F-E092F7163A5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84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1D347-AD96-C45E-F1EA-FCB12ACD2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  <a:latin typeface="Pathie" pitchFamily="50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6F4F-DA42-E471-2E34-949D4F2E2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Givonic Regular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67859-8B8A-C30C-5064-F978ECC4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822" y="6356350"/>
            <a:ext cx="2743200" cy="365125"/>
          </a:xfrm>
        </p:spPr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15C8C-5D56-480A-6C86-4DE8D9DE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BDDDF-7E03-90BD-6731-32E33F04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D0A89A25-439B-4565-F6E8-989B25CAE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66461" cy="23876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2C37093-CEB5-F28B-842D-786DEE2EF4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381501"/>
            <a:ext cx="12192000" cy="14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33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799B-C752-E4AF-B2EA-4CD18E6E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F1FC39-BECA-88DC-BB56-6DDCE9909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90AB1-C917-607B-1C81-AEC2C8A90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F5E7-E613-E323-C0C9-021F5D7C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2497-EC26-5555-7700-0B07E328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logo with text on it&#10;&#10;AI-generated content may be incorrect.">
            <a:extLst>
              <a:ext uri="{FF2B5EF4-FFF2-40B4-BE49-F238E27FC236}">
                <a16:creationId xmlns:a16="http://schemas.microsoft.com/office/drawing/2014/main" id="{5A0FC36F-410C-FFE5-4C22-FBAD0DE3DB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81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22B4DA-3E9D-8CEB-C9E8-C49789902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5992BA-DD12-057A-DD7C-BF4A517FE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E862D-B16F-CBA3-2533-C3C0C826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5C79B-BA46-D1DF-85A0-72D94AAC9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B8FB9-B744-F926-2FC8-22472738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logo with text on it&#10;&#10;AI-generated content may be incorrect.">
            <a:extLst>
              <a:ext uri="{FF2B5EF4-FFF2-40B4-BE49-F238E27FC236}">
                <a16:creationId xmlns:a16="http://schemas.microsoft.com/office/drawing/2014/main" id="{56606D47-4759-860A-74BD-BF70EB748F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9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0F44-F50F-3729-EEA7-597C7B856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29E38-A89B-2D85-2850-0ED8C9A09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70A1-2598-DDBA-06F9-1D5C79C0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A3F35-B409-3938-8283-F319C54A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F46BE-B7E8-8A06-13A8-848AEECDB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logo with text on it&#10;&#10;AI-generated content may be incorrect.">
            <a:extLst>
              <a:ext uri="{FF2B5EF4-FFF2-40B4-BE49-F238E27FC236}">
                <a16:creationId xmlns:a16="http://schemas.microsoft.com/office/drawing/2014/main" id="{CD1030CE-52AD-245A-0077-6B82BB854A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8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96DA3-B7D8-A342-0825-0E4BE1ACA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D2C9A-9FDA-D993-1365-4978FBDF0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noFill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41019-D887-B6F2-7C7F-9BC115F9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60FE-7146-9E01-12B6-4864F667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23A9B-9EBE-5FB0-9D9C-217CA5BF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FD674093-FCB8-92DC-3FD2-0C8DD05C4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" y="6053507"/>
            <a:ext cx="1673431" cy="80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08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88832-810A-4132-26B4-76404E0CE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0BF19-8401-A3B6-6712-C651EFABC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CC0FF-7F0B-BF75-A07F-701360662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61E7D-35D7-87E9-5BCD-1D1DA1AA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2100AA-BB4C-0BFD-4168-0FFDF81B5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85205B-6F3C-184F-C872-C6AE2E21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logo with text on it&#10;&#10;AI-generated content may be incorrect.">
            <a:extLst>
              <a:ext uri="{FF2B5EF4-FFF2-40B4-BE49-F238E27FC236}">
                <a16:creationId xmlns:a16="http://schemas.microsoft.com/office/drawing/2014/main" id="{7AC2D950-351B-DE7B-CE3E-72E0352D0C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6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E59CB-51BF-7C3F-4A6C-8E3A25E1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024FF-F9D5-458F-755A-9B069ED6F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B2D8-B1F6-07EA-D62F-6B5D4F92E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A5C953-FF1F-E183-1A51-656BF8A55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4FEDA1-FBB3-BCA2-4D1A-C044AA653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4FC0AF-AE79-D3F9-4F36-FC4162AC9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D44BA-CFC2-31B3-12A4-D5CE13A1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934A16-FCC5-3159-51FE-B0CE87A5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logo with text on it&#10;&#10;AI-generated content may be incorrect.">
            <a:extLst>
              <a:ext uri="{FF2B5EF4-FFF2-40B4-BE49-F238E27FC236}">
                <a16:creationId xmlns:a16="http://schemas.microsoft.com/office/drawing/2014/main" id="{D6541B87-211D-61CA-E328-42148C02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7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99BD-3256-CB5C-91B6-4FA38E38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2E5A9-BF43-9B5F-C478-BE1D0B3D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B3AE7-0549-5686-CA60-91909D97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70490B-C614-FA21-94A5-AEAECFAB3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logo with text on it&#10;&#10;AI-generated content may be incorrect.">
            <a:extLst>
              <a:ext uri="{FF2B5EF4-FFF2-40B4-BE49-F238E27FC236}">
                <a16:creationId xmlns:a16="http://schemas.microsoft.com/office/drawing/2014/main" id="{316F6551-9DBA-C501-673E-3F6EDA69F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6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FC3530-A7BF-2613-92BC-07DB3757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6BB392-029D-0D01-5D02-D13DBD06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A90B5-1337-1B10-3A93-655C23D4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logo with text on it&#10;&#10;AI-generated content may be incorrect.">
            <a:extLst>
              <a:ext uri="{FF2B5EF4-FFF2-40B4-BE49-F238E27FC236}">
                <a16:creationId xmlns:a16="http://schemas.microsoft.com/office/drawing/2014/main" id="{C63A4490-0459-FF30-D4B3-24D22699E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9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6D86-22D5-54AC-2B4C-758E278F3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18ECF-B80E-D8FB-BA24-408113A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A06FD-AC10-FAFB-E46D-F4C4F76D0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7090F-2D2B-E4A3-C1B1-83C20847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A6223-5B91-A0FF-52F8-05A0D9408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73931-BBD6-34BA-A92A-DDE3673B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1382B1F7-1873-8E5A-CD04-F2D706857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25" y="5915462"/>
            <a:ext cx="2220984" cy="106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A3EC1-38B4-75CB-CA9D-D7DF09407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3887C-27C9-6CF8-2898-38F3FEE83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08FB5-EDF9-0DEC-B855-658654AEC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0ED4A-2D23-3D06-8412-EEDD3FDF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E34C3-BF8B-7483-B6FF-CE071236F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2F00BA-2DE7-9882-D36A-A10C6DD5F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logo with text on it&#10;&#10;AI-generated content may be incorrect.">
            <a:extLst>
              <a:ext uri="{FF2B5EF4-FFF2-40B4-BE49-F238E27FC236}">
                <a16:creationId xmlns:a16="http://schemas.microsoft.com/office/drawing/2014/main" id="{699391A2-C5D5-BDBA-973F-E82BB0C7CD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809"/>
            <a:ext cx="1928655" cy="9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1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D1CB2C-EA42-525A-B371-06E5681BC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64BED-A6BD-C282-79B7-F3BCF83F0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57C51-A1CE-9C8C-162D-6B90EF818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3D849A-0F15-4CDF-B056-7BBAF78F2A7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67AAC-0FC8-AE11-1B08-303160CBB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B2E7F-8FC4-EEF2-C570-D5C0F7028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7C3BD-ECEE-47BA-8624-5AC0EB6712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80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athie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vonic Regular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vonic Regular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vonic Regular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vonic Regular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vonic Regular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1237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customXml" Target="../ink/ink5.xml"/><Relationship Id="rId18" Type="http://schemas.openxmlformats.org/officeDocument/2006/relationships/image" Target="../media/image230.png"/><Relationship Id="rId3" Type="http://schemas.openxmlformats.org/officeDocument/2006/relationships/image" Target="../media/image23.png"/><Relationship Id="rId7" Type="http://schemas.openxmlformats.org/officeDocument/2006/relationships/customXml" Target="../ink/ink2.xml"/><Relationship Id="rId12" Type="http://schemas.openxmlformats.org/officeDocument/2006/relationships/image" Target="../media/image200.png"/><Relationship Id="rId17" Type="http://schemas.openxmlformats.org/officeDocument/2006/relationships/customXml" Target="../ink/ink7.xml"/><Relationship Id="rId2" Type="http://schemas.openxmlformats.org/officeDocument/2006/relationships/image" Target="../media/image22.png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90.png"/><Relationship Id="rId4" Type="http://schemas.openxmlformats.org/officeDocument/2006/relationships/image" Target="../media/image24.png"/><Relationship Id="rId9" Type="http://schemas.openxmlformats.org/officeDocument/2006/relationships/customXml" Target="../ink/ink3.xml"/><Relationship Id="rId14" Type="http://schemas.openxmlformats.org/officeDocument/2006/relationships/image" Target="../media/image2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1235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0658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0658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0661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0652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1288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1198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catchment-planning/WaterBody/GB10704101201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hydrology/station/7067f3ad-126b-4da4-827d-f918b961a78c#main-content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hydrology/station/67c1c6de-4ad2-4636-ab5a-e0857ba15ec1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hydrology/station/adb38d87-5c2a-48f8-8561-af1f497b8087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data.gov.uk/hydrology/station/adb38d87-5c2a-48f8-8561-af1f497b8087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vironment.data.gov.uk/catchment-planning/OperationalCatchment/3534" TargetMode="Externa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riversandseaswatch.southernwater.co.uk/?map=live-updates&amp;zoom=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xperience.arcgis.com/experience/c9b8f3ba094c429aa30e0e2b6eaf43ac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sv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estmerciasar.org.uk/course/home-dry-water-safety-course/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assets.publishing.service.gov.uk/media/642bec29fbe620000f17dbbe/Tick-awareness-A5-leaflet-April-2023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BC0C2-88D8-5B3D-F5DD-CB720EF93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6700" dirty="0"/>
              <a:t>River Guardian</a:t>
            </a:r>
            <a:br>
              <a:rPr lang="en-GB" dirty="0"/>
            </a:br>
            <a:r>
              <a:rPr lang="en-GB" sz="6700" dirty="0">
                <a:solidFill>
                  <a:srgbClr val="FFFF00"/>
                </a:solidFill>
              </a:rPr>
              <a:t>Western Streams Update</a:t>
            </a:r>
            <a:br>
              <a:rPr lang="en-GB" dirty="0"/>
            </a:br>
            <a:r>
              <a:rPr lang="en-GB" sz="53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 Quality Monitoring</a:t>
            </a:r>
            <a:br>
              <a:rPr lang="en-GB" sz="53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en-GB" sz="53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GB" sz="5300" dirty="0">
                <a:solidFill>
                  <a:srgbClr val="00B0F0"/>
                </a:solidFill>
              </a:rPr>
              <a:t>Sam Frith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EF4AC-EF9D-DD9B-4A5F-9910848D8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293293" y="5831631"/>
            <a:ext cx="45719" cy="63914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534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666C-9870-2F24-A98A-916581FD9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Ranges – Temperature and Turbidity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18066-5D1A-B6A9-43F7-61F722082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7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Temperatures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Turbidity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96454-746C-853D-C277-6E0AD9DAC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85" y="4119674"/>
            <a:ext cx="10484734" cy="11227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B9594-6494-5246-A8ED-86E1BB6C3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904" y="2066674"/>
            <a:ext cx="10484733" cy="136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55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F3681-E1BD-3AC7-B2DD-927AD7E23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Ranges – TDS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BDD80-62CF-04A3-88A5-50303E0E1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674" y="1981145"/>
            <a:ext cx="880065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Rother results ranged from 26 to 900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2400" dirty="0"/>
              <a:t>All normal,  but please do check measuring TDS and not 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D80C5-3F26-287E-F940-AB8895C30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16" y="1690688"/>
            <a:ext cx="11489167" cy="277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68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F1F1A-A965-153A-458C-0EA74DE5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DE904-41E1-27AA-EF97-914890775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503" y="77119"/>
            <a:ext cx="1187370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2973EC-9485-3D0F-9004-F74044B5AB26}"/>
              </a:ext>
            </a:extLst>
          </p:cNvPr>
          <p:cNvSpPr txBox="1"/>
          <p:nvPr/>
        </p:nvSpPr>
        <p:spPr>
          <a:xfrm>
            <a:off x="127322" y="194324"/>
            <a:ext cx="4150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Ems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F3B7B15-7EC5-FBA8-68BB-86501A84C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22101" t="12888" r="23790" b="1742"/>
          <a:stretch>
            <a:fillRect/>
          </a:stretch>
        </p:blipFill>
        <p:spPr>
          <a:xfrm>
            <a:off x="127322" y="818976"/>
            <a:ext cx="5312866" cy="5982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D6819D-0993-F9FF-42C8-5BC43D537D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09" t="3649" r="1658" b="7297"/>
          <a:stretch>
            <a:fillRect/>
          </a:stretch>
        </p:blipFill>
        <p:spPr>
          <a:xfrm>
            <a:off x="7632378" y="107681"/>
            <a:ext cx="4432300" cy="6277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9AE171-EBF9-3E5B-9A2D-FD2AB144E317}"/>
              </a:ext>
            </a:extLst>
          </p:cNvPr>
          <p:cNvSpPr txBox="1"/>
          <p:nvPr/>
        </p:nvSpPr>
        <p:spPr>
          <a:xfrm>
            <a:off x="5772046" y="818976"/>
            <a:ext cx="662449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Length: 8.8 km</a:t>
            </a:r>
          </a:p>
          <a:p>
            <a:r>
              <a:rPr lang="en-GB" dirty="0"/>
              <a:t>Catchment Area: 60.1 km2</a:t>
            </a:r>
          </a:p>
          <a:p>
            <a:endParaRPr lang="en-GB" dirty="0"/>
          </a:p>
          <a:p>
            <a:r>
              <a:rPr lang="en-GB" dirty="0"/>
              <a:t>10 sites historically monitored to classify. 2 sites in 2022, Cycle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Brook Meadow - Invertebrates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Mill Pond – Ammonia, Dissolved Oxygen, Phosphate, Temp </a:t>
            </a:r>
          </a:p>
          <a:p>
            <a:endParaRPr lang="en-GB" dirty="0"/>
          </a:p>
          <a:p>
            <a:r>
              <a:rPr lang="en-GB" b="1" dirty="0"/>
              <a:t>Reason for Not Achieving Good (RNAG)</a:t>
            </a:r>
          </a:p>
          <a:p>
            <a:r>
              <a:rPr lang="en-GB" dirty="0"/>
              <a:t>Flow, from Abstraction, 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Invertebrates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Hydrological Regime</a:t>
            </a:r>
          </a:p>
          <a:p>
            <a:endParaRPr lang="en-GB" dirty="0"/>
          </a:p>
          <a:p>
            <a:r>
              <a:rPr lang="en-GB" dirty="0"/>
              <a:t>Physical Modifications, Flood protection, 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Invertebrates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Fish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r>
              <a:rPr lang="en-GB" dirty="0"/>
              <a:t>Other reasons: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Polybrominated diphenyl ethers (PBDE)(flame‑retardant chemicals)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176102-0D18-C50F-4FCC-C89C5E86CA58}"/>
              </a:ext>
            </a:extLst>
          </p:cNvPr>
          <p:cNvSpPr txBox="1"/>
          <p:nvPr/>
        </p:nvSpPr>
        <p:spPr>
          <a:xfrm>
            <a:off x="8119740" y="656103"/>
            <a:ext cx="3457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Water Framework Directive (WFD)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713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0587C4F-AAA4-ABDC-7EEC-424B17F85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621" y="1270919"/>
            <a:ext cx="4578493" cy="2755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3606DA-D95B-BE48-E30C-3E2FF164E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971" y="1270920"/>
            <a:ext cx="4584589" cy="275563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7EED0C-155B-01DA-31A2-209A33E62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03705" y="4074263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05B1A6-FBA6-6600-4FE1-529ECC39E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21538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Ems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72BDA2-7BEA-760B-AA4A-47E3D1D7E2D8}"/>
              </a:ext>
            </a:extLst>
          </p:cNvPr>
          <p:cNvCxnSpPr>
            <a:cxnSpLocks/>
          </p:cNvCxnSpPr>
          <p:nvPr/>
        </p:nvCxnSpPr>
        <p:spPr>
          <a:xfrm>
            <a:off x="1652131" y="2566184"/>
            <a:ext cx="38763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7F90E5-E4EB-0309-8924-898BB0D3B4C0}"/>
              </a:ext>
            </a:extLst>
          </p:cNvPr>
          <p:cNvCxnSpPr>
            <a:cxnSpLocks/>
          </p:cNvCxnSpPr>
          <p:nvPr/>
        </p:nvCxnSpPr>
        <p:spPr>
          <a:xfrm flipH="1">
            <a:off x="1673151" y="3183092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D0A709-4DF8-6A96-FEF9-8E2EF8A59D51}"/>
              </a:ext>
            </a:extLst>
          </p:cNvPr>
          <p:cNvCxnSpPr>
            <a:cxnSpLocks/>
          </p:cNvCxnSpPr>
          <p:nvPr/>
        </p:nvCxnSpPr>
        <p:spPr>
          <a:xfrm>
            <a:off x="6974270" y="3411047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9A106C-58C7-0D81-0735-8A83D86212C0}"/>
              </a:ext>
            </a:extLst>
          </p:cNvPr>
          <p:cNvCxnSpPr>
            <a:cxnSpLocks/>
          </p:cNvCxnSpPr>
          <p:nvPr/>
        </p:nvCxnSpPr>
        <p:spPr>
          <a:xfrm>
            <a:off x="6974271" y="2906932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984331A-1370-9D45-C192-C71D63D76396}"/>
              </a:ext>
            </a:extLst>
          </p:cNvPr>
          <p:cNvCxnSpPr>
            <a:cxnSpLocks/>
          </p:cNvCxnSpPr>
          <p:nvPr/>
        </p:nvCxnSpPr>
        <p:spPr>
          <a:xfrm>
            <a:off x="4156842" y="4876800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6695B87-6261-59B8-5D34-6CB10F92D5AC}"/>
              </a:ext>
            </a:extLst>
          </p:cNvPr>
          <p:cNvCxnSpPr>
            <a:cxnSpLocks/>
          </p:cNvCxnSpPr>
          <p:nvPr/>
        </p:nvCxnSpPr>
        <p:spPr>
          <a:xfrm>
            <a:off x="4156842" y="4543606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DB9DB6DF-423B-97B0-BBE0-322075F02C4D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B6F209-2945-61F4-D8B4-28B3A84CBE3C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5EA9CA-CA18-1CE8-6496-DB06A880FF4A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DF5995-86E7-973A-0F13-FD9C3366F448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</p:spTree>
    <p:extLst>
      <p:ext uri="{BB962C8B-B14F-4D97-AF65-F5344CB8AC3E}">
        <p14:creationId xmlns:p14="http://schemas.microsoft.com/office/powerpoint/2010/main" val="1786194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1D23C-F347-46AE-F682-F22E14A29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35367CD-0EB6-DA13-0D28-06A1E5ACE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598" y="1262354"/>
            <a:ext cx="4578493" cy="2755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B615C6-4CCD-681B-106F-CC56CCD1C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592" y="1250256"/>
            <a:ext cx="4584589" cy="27556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50249E-18FB-448F-3113-00AD5864F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886" y="4065315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DBAC51-EF7F-5E3B-9C58-CE96AEBB7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019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Hambrook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EAFB44-1578-3196-14DA-ABDA7A6E7377}"/>
              </a:ext>
            </a:extLst>
          </p:cNvPr>
          <p:cNvCxnSpPr>
            <a:cxnSpLocks/>
          </p:cNvCxnSpPr>
          <p:nvPr/>
        </p:nvCxnSpPr>
        <p:spPr>
          <a:xfrm flipH="1">
            <a:off x="1685925" y="1730869"/>
            <a:ext cx="40386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9987AD-E7A8-9E3C-C678-031F100BBAB2}"/>
              </a:ext>
            </a:extLst>
          </p:cNvPr>
          <p:cNvCxnSpPr>
            <a:cxnSpLocks/>
          </p:cNvCxnSpPr>
          <p:nvPr/>
        </p:nvCxnSpPr>
        <p:spPr>
          <a:xfrm>
            <a:off x="6517827" y="2898173"/>
            <a:ext cx="413112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0140E07-9C60-BEA1-BAC3-1023A1D4BF72}"/>
              </a:ext>
            </a:extLst>
          </p:cNvPr>
          <p:cNvCxnSpPr>
            <a:cxnSpLocks/>
          </p:cNvCxnSpPr>
          <p:nvPr/>
        </p:nvCxnSpPr>
        <p:spPr>
          <a:xfrm>
            <a:off x="6517827" y="3427071"/>
            <a:ext cx="413112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7EBAC939-EF72-6D32-D679-2512278DCD4D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6485934-CFF3-E5DF-194D-EFFDA5939DF8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0044261-8F8E-DA6D-4065-28BD66B320BF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68FE76-2FB3-CFE1-E500-A0284F11BC7D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0278CC2-8F5B-BE32-D10F-D45AE2D17CB3}"/>
                  </a:ext>
                </a:extLst>
              </p14:cNvPr>
              <p14:cNvContentPartPr/>
              <p14:nvPr/>
            </p14:nvContentPartPr>
            <p14:xfrm>
              <a:off x="4963365" y="2452553"/>
              <a:ext cx="204120" cy="218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0278CC2-8F5B-BE32-D10F-D45AE2D17C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45365" y="2434553"/>
                <a:ext cx="23976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E50D1C2-5F09-A584-CBF5-D26CC3C516E2}"/>
                  </a:ext>
                </a:extLst>
              </p14:cNvPr>
              <p14:cNvContentPartPr/>
              <p14:nvPr/>
            </p14:nvContentPartPr>
            <p14:xfrm>
              <a:off x="5057685" y="2557313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E50D1C2-5F09-A584-CBF5-D26CC3C516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9685" y="2539313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B3096-21C2-36BE-F446-2EC6AC7005CC}"/>
              </a:ext>
            </a:extLst>
          </p:cNvPr>
          <p:cNvGrpSpPr/>
          <p:nvPr/>
        </p:nvGrpSpPr>
        <p:grpSpPr>
          <a:xfrm>
            <a:off x="5011965" y="2380913"/>
            <a:ext cx="212760" cy="95760"/>
            <a:chOff x="5011965" y="2380913"/>
            <a:chExt cx="212760" cy="9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B5F3014-5BDF-1CB0-BD4C-EF7B670E7685}"/>
                    </a:ext>
                  </a:extLst>
                </p14:cNvPr>
                <p14:cNvContentPartPr/>
                <p14:nvPr/>
              </p14:nvContentPartPr>
              <p14:xfrm>
                <a:off x="5011965" y="2428793"/>
                <a:ext cx="160560" cy="42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B5F3014-5BDF-1CB0-BD4C-EF7B670E768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93965" y="2410793"/>
                  <a:ext cx="1962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A871A99-5B24-4D64-31B2-2A540ABEF28E}"/>
                    </a:ext>
                  </a:extLst>
                </p14:cNvPr>
                <p14:cNvContentPartPr/>
                <p14:nvPr/>
              </p14:nvContentPartPr>
              <p14:xfrm>
                <a:off x="5136525" y="2380913"/>
                <a:ext cx="88200" cy="10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A871A99-5B24-4D64-31B2-2A540ABEF28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18525" y="2363273"/>
                  <a:ext cx="1238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4B9DCB7-66E9-A964-1D76-249764E66DE1}"/>
                    </a:ext>
                  </a:extLst>
                </p14:cNvPr>
                <p14:cNvContentPartPr/>
                <p14:nvPr/>
              </p14:nvContentPartPr>
              <p14:xfrm>
                <a:off x="5139405" y="2476313"/>
                <a:ext cx="2808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4B9DCB7-66E9-A964-1D76-249764E66DE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121405" y="2458673"/>
                  <a:ext cx="63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9C4CAFD-EE8A-260C-D277-D07E0262EE28}"/>
                    </a:ext>
                  </a:extLst>
                </p14:cNvPr>
                <p14:cNvContentPartPr/>
                <p14:nvPr/>
              </p14:nvContentPartPr>
              <p14:xfrm>
                <a:off x="5179005" y="2409713"/>
                <a:ext cx="31320" cy="270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9C4CAFD-EE8A-260C-D277-D07E0262EE2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61005" y="2391713"/>
                  <a:ext cx="66960" cy="6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D30D9ECD-8E6C-656D-8170-793A9F92F7D2}"/>
                  </a:ext>
                </a:extLst>
              </p14:cNvPr>
              <p14:cNvContentPartPr/>
              <p14:nvPr/>
            </p14:nvContentPartPr>
            <p14:xfrm>
              <a:off x="4905045" y="2675033"/>
              <a:ext cx="80280" cy="120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D30D9ECD-8E6C-656D-8170-793A9F92F7D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87405" y="2657393"/>
                <a:ext cx="115920" cy="1562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364154D-CD5F-E552-12BB-1FC3F2AC0B9C}"/>
              </a:ext>
            </a:extLst>
          </p:cNvPr>
          <p:cNvSpPr txBox="1"/>
          <p:nvPr/>
        </p:nvSpPr>
        <p:spPr>
          <a:xfrm>
            <a:off x="8810625" y="4623332"/>
            <a:ext cx="2543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No EA Data for WFD status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67F7E0-3739-7881-98E1-FA84A9A05F47}"/>
              </a:ext>
            </a:extLst>
          </p:cNvPr>
          <p:cNvSpPr txBox="1"/>
          <p:nvPr/>
        </p:nvSpPr>
        <p:spPr>
          <a:xfrm>
            <a:off x="8634412" y="569959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Water Framework Directive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786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B4CF2-22D7-8A32-ECC1-DC92B52B3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5E6F5-A6E4-D16E-D454-E4BAE903F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979" y="69096"/>
            <a:ext cx="1941018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Bosham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FDB1EC-A6CA-65F3-8B8E-83D18ED02E6A}"/>
              </a:ext>
            </a:extLst>
          </p:cNvPr>
          <p:cNvSpPr txBox="1"/>
          <p:nvPr/>
        </p:nvSpPr>
        <p:spPr>
          <a:xfrm>
            <a:off x="127322" y="89130"/>
            <a:ext cx="25797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Bosham Stream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941707-8ED1-B257-00C7-39DF98AA36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9" t="3649" r="1658" b="7297"/>
          <a:stretch>
            <a:fillRect/>
          </a:stretch>
        </p:blipFill>
        <p:spPr>
          <a:xfrm>
            <a:off x="7632378" y="81958"/>
            <a:ext cx="4432300" cy="6277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D0D075-C25B-1B19-DF40-17C01C3B2728}"/>
              </a:ext>
            </a:extLst>
          </p:cNvPr>
          <p:cNvSpPr txBox="1"/>
          <p:nvPr/>
        </p:nvSpPr>
        <p:spPr>
          <a:xfrm>
            <a:off x="7005997" y="1104675"/>
            <a:ext cx="510150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Length: 3.8 km</a:t>
            </a:r>
          </a:p>
          <a:p>
            <a:r>
              <a:rPr lang="en-GB" dirty="0"/>
              <a:t>Catchment Area: 21.9 km2</a:t>
            </a:r>
          </a:p>
          <a:p>
            <a:endParaRPr lang="en-GB" dirty="0"/>
          </a:p>
          <a:p>
            <a:r>
              <a:rPr lang="en-GB" dirty="0"/>
              <a:t>5 sites historically monitored to classify. </a:t>
            </a:r>
          </a:p>
          <a:p>
            <a:r>
              <a:rPr lang="en-GB" dirty="0"/>
              <a:t>1 site in 2022, Cycle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Colner Creek – Ammonia, Dissolved Oxygen, Phosphate, Temp </a:t>
            </a:r>
          </a:p>
          <a:p>
            <a:endParaRPr lang="en-GB" dirty="0"/>
          </a:p>
          <a:p>
            <a:r>
              <a:rPr lang="en-GB" b="1" dirty="0"/>
              <a:t>Reason for Not Achieving Good (RNAG)</a:t>
            </a:r>
          </a:p>
          <a:p>
            <a:r>
              <a:rPr lang="en-GB" dirty="0"/>
              <a:t>Flow, from Abstraction, 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Hydrological Regime</a:t>
            </a:r>
          </a:p>
          <a:p>
            <a:endParaRPr lang="en-GB" dirty="0"/>
          </a:p>
          <a:p>
            <a:r>
              <a:rPr lang="en-GB" dirty="0"/>
              <a:t>Physical Modifications, Urban &amp; Transport, 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Fish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r>
              <a:rPr lang="en-GB" dirty="0"/>
              <a:t>Other reasons: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Polybrominated diphenyl ethers (PBDE)(flame‑retardant chemicals)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E889DA-EB2A-16E7-5C95-85FF5C42B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22" y="864043"/>
            <a:ext cx="6735115" cy="607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57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AE28A-9769-7BE3-5B54-07D3EBE4A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F014776-2187-12C4-B0E0-EB3D5796D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648" y="1071154"/>
            <a:ext cx="4584589" cy="2755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FD370-EC86-C179-8EBB-532EFA74C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382" y="1071155"/>
            <a:ext cx="4584589" cy="275563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E8BABD-736F-28DB-E80F-F43787F7C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48360" y="3880649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904355-0C86-9AD6-7547-60F3F8D1E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Bosham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BD3D8A-31F3-DE61-2F1D-4E6705CB9E13}"/>
              </a:ext>
            </a:extLst>
          </p:cNvPr>
          <p:cNvCxnSpPr>
            <a:cxnSpLocks/>
          </p:cNvCxnSpPr>
          <p:nvPr/>
        </p:nvCxnSpPr>
        <p:spPr>
          <a:xfrm flipH="1">
            <a:off x="1753745" y="1821017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F86467-1193-0CB3-E14A-6C2A0D6D6DC4}"/>
              </a:ext>
            </a:extLst>
          </p:cNvPr>
          <p:cNvCxnSpPr>
            <a:cxnSpLocks/>
          </p:cNvCxnSpPr>
          <p:nvPr/>
        </p:nvCxnSpPr>
        <p:spPr>
          <a:xfrm>
            <a:off x="6869495" y="3085239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B205D6-9F0A-033B-93FC-19C998F4867A}"/>
              </a:ext>
            </a:extLst>
          </p:cNvPr>
          <p:cNvCxnSpPr>
            <a:cxnSpLocks/>
          </p:cNvCxnSpPr>
          <p:nvPr/>
        </p:nvCxnSpPr>
        <p:spPr>
          <a:xfrm>
            <a:off x="6869495" y="2448969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46F26A-2AC3-5ADE-EE13-459F2208150E}"/>
              </a:ext>
            </a:extLst>
          </p:cNvPr>
          <p:cNvCxnSpPr>
            <a:cxnSpLocks/>
          </p:cNvCxnSpPr>
          <p:nvPr/>
        </p:nvCxnSpPr>
        <p:spPr>
          <a:xfrm>
            <a:off x="4156842" y="4860485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DCC30F8-108A-CE8B-2F07-2983CBBBBD5E}"/>
              </a:ext>
            </a:extLst>
          </p:cNvPr>
          <p:cNvCxnSpPr>
            <a:cxnSpLocks/>
          </p:cNvCxnSpPr>
          <p:nvPr/>
        </p:nvCxnSpPr>
        <p:spPr>
          <a:xfrm>
            <a:off x="4156842" y="4543606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3903106-B753-4473-90A9-FFA032258115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6971676-0E19-DBB9-DA9B-3650C08E1F8B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11D932-408E-C1DC-9636-532D21EB1578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5398E-06DF-8CFE-C2D6-3C049D6C94C3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</p:spTree>
    <p:extLst>
      <p:ext uri="{BB962C8B-B14F-4D97-AF65-F5344CB8AC3E}">
        <p14:creationId xmlns:p14="http://schemas.microsoft.com/office/powerpoint/2010/main" val="4016137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E7FD4-5C03-B96B-0C23-CB5648213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E54B5-1A32-060B-88BA-B8F93F59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082" y="58805"/>
            <a:ext cx="2507927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Broad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86A775-5F81-D575-DE5A-59A72C076B7D}"/>
              </a:ext>
            </a:extLst>
          </p:cNvPr>
          <p:cNvSpPr txBox="1"/>
          <p:nvPr/>
        </p:nvSpPr>
        <p:spPr>
          <a:xfrm>
            <a:off x="127322" y="194324"/>
            <a:ext cx="2507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Broad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3B3A5B-0960-62C4-A5C5-8E90EFD72491}"/>
              </a:ext>
            </a:extLst>
          </p:cNvPr>
          <p:cNvSpPr txBox="1"/>
          <p:nvPr/>
        </p:nvSpPr>
        <p:spPr>
          <a:xfrm>
            <a:off x="4865712" y="712308"/>
            <a:ext cx="7326288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Length: 2.9 km</a:t>
            </a:r>
          </a:p>
          <a:p>
            <a:r>
              <a:rPr lang="en-GB" sz="1600" dirty="0"/>
              <a:t>Catchment Area: 27.9 km2</a:t>
            </a:r>
          </a:p>
          <a:p>
            <a:endParaRPr lang="en-GB" sz="1600" dirty="0"/>
          </a:p>
          <a:p>
            <a:r>
              <a:rPr lang="en-GB" sz="1600" dirty="0"/>
              <a:t>5 sites historically monitored to classify. 2 sites in 2022, Cycle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Ferry Pool Pond sluice and Sidlesham WWTW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Ammonia, Dissolved Oxygen, Phosphate, Temp </a:t>
            </a:r>
          </a:p>
          <a:p>
            <a:endParaRPr lang="en-GB" sz="1600" dirty="0"/>
          </a:p>
          <a:p>
            <a:r>
              <a:rPr lang="en-GB" sz="1600" b="1" dirty="0"/>
              <a:t>Reason for Not Achieving Good (RNAG):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Sewage (continuous)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Physical Modifications from Agriculture &amp; Rural Land Management, Land Drainage &amp; Poor soil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Saline Intrusion</a:t>
            </a:r>
          </a:p>
          <a:p>
            <a:endParaRPr lang="en-GB" sz="1600" dirty="0"/>
          </a:p>
          <a:p>
            <a:r>
              <a:rPr lang="en-GB" sz="1600" dirty="0"/>
              <a:t>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Invertebrates, Ammonia, Phosphate, Dissolved Oxygen</a:t>
            </a:r>
          </a:p>
          <a:p>
            <a:endParaRPr lang="en-GB" sz="1600" dirty="0"/>
          </a:p>
          <a:p>
            <a:r>
              <a:rPr lang="en-GB" sz="1600" dirty="0"/>
              <a:t>Reasons ‘Unknown’ - Under/Pending Investigation: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Benzo(</a:t>
            </a:r>
            <a:r>
              <a:rPr lang="en-GB" sz="1600" dirty="0" err="1"/>
              <a:t>ghi</a:t>
            </a:r>
            <a:r>
              <a:rPr lang="en-GB" sz="1600" dirty="0"/>
              <a:t>)perylene (occurs naturally in crude oil and coal tar)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Perfluorooctane</a:t>
            </a:r>
            <a:r>
              <a:rPr lang="en-GB" sz="1600" dirty="0"/>
              <a:t> sulphonate (PFOS)</a:t>
            </a:r>
          </a:p>
          <a:p>
            <a:endParaRPr lang="en-GB" sz="1600" dirty="0"/>
          </a:p>
          <a:p>
            <a:r>
              <a:rPr lang="en-GB" sz="1600" dirty="0"/>
              <a:t>Awaiting recovery from delivered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Polybrominated diphenyl ethers (PBDE)(flame‑retardant chemicals)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>
                <a:solidFill>
                  <a:srgbClr val="FF0000"/>
                </a:solidFill>
              </a:rPr>
              <a:t>Sidlesham WWTW currently unmonitored by RG (</a:t>
            </a:r>
            <a:r>
              <a:rPr lang="en-GB" dirty="0" err="1">
                <a:solidFill>
                  <a:srgbClr val="FF0000"/>
                </a:solidFill>
              </a:rPr>
              <a:t>Keynor</a:t>
            </a:r>
            <a:r>
              <a:rPr lang="en-GB" dirty="0">
                <a:solidFill>
                  <a:srgbClr val="FF0000"/>
                </a:solidFill>
              </a:rPr>
              <a:t> Rife in march 2025)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D998639-5FFF-9A1A-61BF-3FBD3F3D1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7322" y="839646"/>
            <a:ext cx="4625152" cy="5959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DCAB89-C03D-CF84-5D74-F2658F9AC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0357" y="123582"/>
            <a:ext cx="373432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03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1CDAD-4415-18D8-DFB8-885ACF59F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4D921-364F-8264-25BD-671DA07F4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081" y="187152"/>
            <a:ext cx="2507927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Broad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A2990A-42FB-285C-ED27-A1F2676FCAC4}"/>
              </a:ext>
            </a:extLst>
          </p:cNvPr>
          <p:cNvSpPr txBox="1"/>
          <p:nvPr/>
        </p:nvSpPr>
        <p:spPr>
          <a:xfrm>
            <a:off x="127322" y="194324"/>
            <a:ext cx="2507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Broad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4F7BFD-A9DA-5F84-DAE0-4FBE4E537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269496"/>
            <a:ext cx="5897365" cy="55296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9A8F19-2CA4-CC8F-1706-0262DD5B6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364" y="1269496"/>
            <a:ext cx="6134001" cy="55296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226373-D69E-D813-EBFC-AB9D47B15E70}"/>
              </a:ext>
            </a:extLst>
          </p:cNvPr>
          <p:cNvSpPr txBox="1"/>
          <p:nvPr/>
        </p:nvSpPr>
        <p:spPr>
          <a:xfrm>
            <a:off x="5906840" y="2979777"/>
            <a:ext cx="20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West Wittering Rife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AA31AD-3DD1-B4DF-09FF-B30E51ABA3D8}"/>
              </a:ext>
            </a:extLst>
          </p:cNvPr>
          <p:cNvSpPr txBox="1"/>
          <p:nvPr/>
        </p:nvSpPr>
        <p:spPr>
          <a:xfrm>
            <a:off x="7742437" y="3665013"/>
            <a:ext cx="186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Almodington</a:t>
            </a:r>
            <a:r>
              <a:rPr lang="en-GB" dirty="0"/>
              <a:t> Rife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19D099-44B8-AC4D-5C51-F9E48DED4E43}"/>
              </a:ext>
            </a:extLst>
          </p:cNvPr>
          <p:cNvSpPr txBox="1"/>
          <p:nvPr/>
        </p:nvSpPr>
        <p:spPr>
          <a:xfrm>
            <a:off x="8862865" y="3244334"/>
            <a:ext cx="186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Highleigh</a:t>
            </a:r>
            <a:r>
              <a:rPr lang="en-GB" dirty="0"/>
              <a:t> Rife</a:t>
            </a:r>
          </a:p>
        </p:txBody>
      </p:sp>
    </p:spTree>
    <p:extLst>
      <p:ext uri="{BB962C8B-B14F-4D97-AF65-F5344CB8AC3E}">
        <p14:creationId xmlns:p14="http://schemas.microsoft.com/office/powerpoint/2010/main" val="87805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E6791-3CD5-2A9E-2EBE-A4EA8E7E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E851472-21A0-865F-4A27-3541AB786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638" y="1036414"/>
            <a:ext cx="4584589" cy="27556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A6ABD2-0BFF-5EA2-E6D7-C4BC66414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564" y="1036415"/>
            <a:ext cx="4578493" cy="27556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794845-243D-D5BA-C2A8-326E264C3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0836" y="3969254"/>
            <a:ext cx="4578493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2F0C1-5F2E-A3B7-C033-79518571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Broad Rife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E13DA6D-9E07-B011-7E34-6D3A81D92E4D}"/>
              </a:ext>
            </a:extLst>
          </p:cNvPr>
          <p:cNvCxnSpPr>
            <a:cxnSpLocks/>
          </p:cNvCxnSpPr>
          <p:nvPr/>
        </p:nvCxnSpPr>
        <p:spPr>
          <a:xfrm flipH="1">
            <a:off x="1676165" y="2763992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D2D6BE-0687-75E6-95BA-0601B9B1862E}"/>
              </a:ext>
            </a:extLst>
          </p:cNvPr>
          <p:cNvCxnSpPr>
            <a:cxnSpLocks/>
          </p:cNvCxnSpPr>
          <p:nvPr/>
        </p:nvCxnSpPr>
        <p:spPr>
          <a:xfrm>
            <a:off x="6955220" y="3009039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A342C5D-FA06-A48B-DD62-364715FF8167}"/>
              </a:ext>
            </a:extLst>
          </p:cNvPr>
          <p:cNvCxnSpPr>
            <a:cxnSpLocks/>
          </p:cNvCxnSpPr>
          <p:nvPr/>
        </p:nvCxnSpPr>
        <p:spPr>
          <a:xfrm>
            <a:off x="6955220" y="2258469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959E5A-806D-9229-315D-EAE7637036C0}"/>
              </a:ext>
            </a:extLst>
          </p:cNvPr>
          <p:cNvCxnSpPr>
            <a:cxnSpLocks/>
          </p:cNvCxnSpPr>
          <p:nvPr/>
        </p:nvCxnSpPr>
        <p:spPr>
          <a:xfrm>
            <a:off x="4156842" y="5258465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8216F00-7038-0FCC-1B2F-DEFF39B8D604}"/>
              </a:ext>
            </a:extLst>
          </p:cNvPr>
          <p:cNvCxnSpPr>
            <a:cxnSpLocks/>
          </p:cNvCxnSpPr>
          <p:nvPr/>
        </p:nvCxnSpPr>
        <p:spPr>
          <a:xfrm>
            <a:off x="4177863" y="4958614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EAAABAA7-375E-99AB-9CA8-87D91414A93F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392EDB5-79CF-2CF0-9B42-443C624418F4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E87435-CD97-710E-3CD9-E2DECA6026CB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4259C9-4B38-AE70-BCBC-A578EE6AA8BB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B9A7F2-E6BC-D321-72B8-992EF1E4B07C}"/>
              </a:ext>
            </a:extLst>
          </p:cNvPr>
          <p:cNvCxnSpPr>
            <a:cxnSpLocks/>
          </p:cNvCxnSpPr>
          <p:nvPr/>
        </p:nvCxnSpPr>
        <p:spPr>
          <a:xfrm>
            <a:off x="1676108" y="2029869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64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7432-113B-0087-BF74-30D123DD3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74DBF-FB6F-CD80-AF85-CBD9A0B5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57769"/>
            <a:ext cx="6806609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/>
              <a:t>Without your volunteered time and energy, we would not have as good an idea of the health of the Western Streams as we do.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EB05967-BB4F-626C-FFBD-CB7DE4592C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-2220000">
            <a:off x="7343570" y="1469331"/>
            <a:ext cx="4603795" cy="44515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BEA58F-EF64-6DAF-5B84-0014C17A2D75}"/>
              </a:ext>
            </a:extLst>
          </p:cNvPr>
          <p:cNvSpPr txBox="1"/>
          <p:nvPr/>
        </p:nvSpPr>
        <p:spPr>
          <a:xfrm>
            <a:off x="2856781" y="5420714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+mj-lt"/>
              </a:rPr>
              <a:t>As a guardian, you know your river and can quickly report when something changes, red flagging an incident or a pollution 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79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902DD-E77B-00D6-97D4-053A70FAE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51F17-8305-A56E-E982-DF878C880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589" y="53971"/>
            <a:ext cx="2915260" cy="653503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Bremere</a:t>
            </a:r>
            <a:r>
              <a:rPr lang="en-GB" dirty="0"/>
              <a:t>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D926E-8EBA-91F9-CEB4-A31F5C7313CC}"/>
              </a:ext>
            </a:extLst>
          </p:cNvPr>
          <p:cNvSpPr txBox="1"/>
          <p:nvPr/>
        </p:nvSpPr>
        <p:spPr>
          <a:xfrm>
            <a:off x="8097254" y="6253044"/>
            <a:ext cx="40812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>
                <a:hlinkClick r:id="rId3"/>
              </a:rPr>
              <a:t>Bremere</a:t>
            </a:r>
            <a:r>
              <a:rPr lang="en-GB" dirty="0">
                <a:hlinkClick r:id="rId3"/>
              </a:rPr>
              <a:t>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47603D-5AA0-42D6-0C6F-F555D97BBB95}"/>
              </a:ext>
            </a:extLst>
          </p:cNvPr>
          <p:cNvSpPr txBox="1"/>
          <p:nvPr/>
        </p:nvSpPr>
        <p:spPr>
          <a:xfrm>
            <a:off x="4415589" y="707474"/>
            <a:ext cx="679784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Length: 4 km</a:t>
            </a:r>
          </a:p>
          <a:p>
            <a:r>
              <a:rPr lang="en-GB" dirty="0"/>
              <a:t>Catchment Area: 11.3 km2</a:t>
            </a:r>
          </a:p>
          <a:p>
            <a:endParaRPr lang="en-GB" dirty="0"/>
          </a:p>
          <a:p>
            <a:r>
              <a:rPr lang="en-GB" dirty="0"/>
              <a:t>3 sites historically monitored to classify. </a:t>
            </a:r>
          </a:p>
          <a:p>
            <a:r>
              <a:rPr lang="en-GB" b="1" dirty="0"/>
              <a:t>0 sites monitored in 2022</a:t>
            </a:r>
            <a:r>
              <a:rPr lang="en-GB" dirty="0"/>
              <a:t>, Cycle 3:</a:t>
            </a:r>
          </a:p>
          <a:p>
            <a:r>
              <a:rPr lang="en-GB" dirty="0"/>
              <a:t>Last was </a:t>
            </a:r>
            <a:r>
              <a:rPr lang="en-GB" b="1" dirty="0">
                <a:solidFill>
                  <a:srgbClr val="FF0000"/>
                </a:solidFill>
              </a:rPr>
              <a:t>2019 </a:t>
            </a:r>
            <a:r>
              <a:rPr lang="en-GB" dirty="0"/>
              <a:t>was: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South of Fisher – Macrophytes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Halsey Farm – Ammonia, DO, Phosphate, Temp</a:t>
            </a:r>
          </a:p>
          <a:p>
            <a:endParaRPr lang="en-GB" dirty="0"/>
          </a:p>
          <a:p>
            <a:r>
              <a:rPr lang="en-GB" b="1" dirty="0"/>
              <a:t>Reason for Not Achieving Good (RNAG):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Agriculture - Poor Soil &amp; Nutrient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Drought - Flow</a:t>
            </a:r>
          </a:p>
          <a:p>
            <a:endParaRPr lang="en-GB" dirty="0"/>
          </a:p>
          <a:p>
            <a:r>
              <a:rPr lang="en-GB" dirty="0"/>
              <a:t>Impacts:</a:t>
            </a:r>
          </a:p>
          <a:p>
            <a:r>
              <a:rPr lang="en-GB" dirty="0"/>
              <a:t>Invertebrate, Ammonia, Phosphate, Dissolved oxygen</a:t>
            </a:r>
          </a:p>
          <a:p>
            <a:endParaRPr lang="en-GB" dirty="0"/>
          </a:p>
          <a:p>
            <a:r>
              <a:rPr lang="en-GB" dirty="0"/>
              <a:t>Awaiting recovery from delivered measures: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Polybrominated diphenyl ethers (PBDE)(flame‑retardant chemicals)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D21A72-7553-F412-1993-DEC5ED765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0357" y="123582"/>
            <a:ext cx="3734321" cy="5239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B3DB02-7988-1DA6-4A0D-AF99FEF66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9" y="69096"/>
            <a:ext cx="4025979" cy="670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0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41367-BA49-9472-3438-E523ABCCB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CC59EA3-6371-E5C7-AE16-A80601C6E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73" y="1071152"/>
            <a:ext cx="4584589" cy="2755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1A08EFF-5C05-97F0-D287-EBBE61894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27" y="1071153"/>
            <a:ext cx="4584589" cy="275563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87D02CB-46A2-85F1-FDD4-4F10D2907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87788" y="3880649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67452-13C1-286F-9D2F-DC429E46F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Bremer Rife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D77FD5-7204-E93B-5D9A-549003E7F23B}"/>
              </a:ext>
            </a:extLst>
          </p:cNvPr>
          <p:cNvCxnSpPr>
            <a:cxnSpLocks/>
          </p:cNvCxnSpPr>
          <p:nvPr/>
        </p:nvCxnSpPr>
        <p:spPr>
          <a:xfrm flipH="1">
            <a:off x="1129276" y="2916392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6D54208-00C6-A519-DF6C-B42EFE9716BE}"/>
              </a:ext>
            </a:extLst>
          </p:cNvPr>
          <p:cNvCxnSpPr>
            <a:cxnSpLocks/>
          </p:cNvCxnSpPr>
          <p:nvPr/>
        </p:nvCxnSpPr>
        <p:spPr>
          <a:xfrm>
            <a:off x="6755195" y="2867067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097C46-5A01-90A4-5C1D-F048A947C5DB}"/>
              </a:ext>
            </a:extLst>
          </p:cNvPr>
          <p:cNvCxnSpPr>
            <a:cxnSpLocks/>
          </p:cNvCxnSpPr>
          <p:nvPr/>
        </p:nvCxnSpPr>
        <p:spPr>
          <a:xfrm>
            <a:off x="6755195" y="1886994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A92F12-C052-E12E-10D7-88CCCEBD9149}"/>
              </a:ext>
            </a:extLst>
          </p:cNvPr>
          <p:cNvCxnSpPr>
            <a:cxnSpLocks/>
          </p:cNvCxnSpPr>
          <p:nvPr/>
        </p:nvCxnSpPr>
        <p:spPr>
          <a:xfrm>
            <a:off x="4156842" y="5153546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F30809-C133-3A21-74F1-53FFA18548A6}"/>
              </a:ext>
            </a:extLst>
          </p:cNvPr>
          <p:cNvCxnSpPr>
            <a:cxnSpLocks/>
          </p:cNvCxnSpPr>
          <p:nvPr/>
        </p:nvCxnSpPr>
        <p:spPr>
          <a:xfrm>
            <a:off x="4179263" y="4870010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6625643A-96F8-5C4E-41E9-6EFF87CE0C3F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D895D70-5FD9-D3C5-9FBF-99AEDDF020C0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58F917-F098-0302-605A-881C9DC35499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B118D3-7A09-0E9C-DC02-9F00BBA6FFD9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9440E4-B1F6-3AC6-846F-A239CFDE8C82}"/>
              </a:ext>
            </a:extLst>
          </p:cNvPr>
          <p:cNvCxnSpPr>
            <a:cxnSpLocks/>
          </p:cNvCxnSpPr>
          <p:nvPr/>
        </p:nvCxnSpPr>
        <p:spPr>
          <a:xfrm>
            <a:off x="1129219" y="2344194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478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A82A-6752-0F3D-00C3-B43BF4245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C1CA4-CE32-9E4B-3E5C-DB28B25E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979" y="69096"/>
            <a:ext cx="1941018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Lavant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1B23FF-EE3A-BA01-D4B2-F7ACF4C47D0C}"/>
              </a:ext>
            </a:extLst>
          </p:cNvPr>
          <p:cNvSpPr txBox="1"/>
          <p:nvPr/>
        </p:nvSpPr>
        <p:spPr>
          <a:xfrm>
            <a:off x="127322" y="89130"/>
            <a:ext cx="25797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Lavant (Sussex)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A2A938-F802-36A3-FD89-D1CD6F116D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9" t="3649" r="1658" b="7297"/>
          <a:stretch>
            <a:fillRect/>
          </a:stretch>
        </p:blipFill>
        <p:spPr>
          <a:xfrm>
            <a:off x="7632378" y="81958"/>
            <a:ext cx="4432300" cy="6277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0072AE-6BD5-F666-0DC2-3CEC0D8C4EE0}"/>
              </a:ext>
            </a:extLst>
          </p:cNvPr>
          <p:cNvSpPr txBox="1"/>
          <p:nvPr/>
        </p:nvSpPr>
        <p:spPr>
          <a:xfrm>
            <a:off x="6741302" y="852012"/>
            <a:ext cx="5366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Length: 15.4 km</a:t>
            </a:r>
          </a:p>
          <a:p>
            <a:r>
              <a:rPr lang="en-GB" dirty="0"/>
              <a:t>Catchment Area: 91.1 km2</a:t>
            </a:r>
          </a:p>
          <a:p>
            <a:endParaRPr lang="en-GB" dirty="0"/>
          </a:p>
          <a:p>
            <a:r>
              <a:rPr lang="en-GB" dirty="0"/>
              <a:t>7 sites historically monitored to classify. </a:t>
            </a:r>
          </a:p>
          <a:p>
            <a:r>
              <a:rPr lang="en-GB" dirty="0"/>
              <a:t>1 site in 2022, Cycle 3: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Apuldram – Ammonia, Dissolved Oxygen, Phosphate, Temp </a:t>
            </a:r>
          </a:p>
          <a:p>
            <a:endParaRPr lang="en-GB" dirty="0"/>
          </a:p>
          <a:p>
            <a:r>
              <a:rPr lang="en-GB" b="1" dirty="0"/>
              <a:t>Reason for Not Achieving Good (RNAG)</a:t>
            </a:r>
          </a:p>
          <a:p>
            <a:r>
              <a:rPr lang="en-GB" dirty="0"/>
              <a:t>Sewage (continuous)</a:t>
            </a:r>
          </a:p>
          <a:p>
            <a:r>
              <a:rPr lang="en-GB" dirty="0"/>
              <a:t>Impacts - Fish, Phosphate, Invertebrates</a:t>
            </a:r>
          </a:p>
          <a:p>
            <a:endParaRPr lang="en-GB" dirty="0"/>
          </a:p>
          <a:p>
            <a:r>
              <a:rPr lang="en-GB" dirty="0"/>
              <a:t>Other reasons: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Polybrominated diphenyl ethers (PBDE)(flame‑retardant chemicals)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Macrophytes and </a:t>
            </a:r>
            <a:r>
              <a:rPr lang="en-GB" dirty="0" err="1"/>
              <a:t>Phytobenthos</a:t>
            </a:r>
            <a:r>
              <a:rPr lang="en-GB" dirty="0"/>
              <a:t> (plants and algae)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40F393-EFA1-EDB5-411D-9D811049E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98" y="735461"/>
            <a:ext cx="6454039" cy="60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81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2CD3-CEE7-3447-71EA-64CCC6CC5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5AC7298-D351-6C66-811D-DC82E50BD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638" y="1020100"/>
            <a:ext cx="4584589" cy="2755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EE0FEA-4963-0715-5BB9-07A65DC6E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27" y="1002375"/>
            <a:ext cx="4584589" cy="2755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416391-DB0C-A49A-E965-1D949BD59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705" y="3880648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D56E92-E5AB-4C61-9BA7-17CC4C33D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Lavant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310C46-A01C-0557-21E4-DE309E5689FE}"/>
              </a:ext>
            </a:extLst>
          </p:cNvPr>
          <p:cNvCxnSpPr>
            <a:cxnSpLocks/>
          </p:cNvCxnSpPr>
          <p:nvPr/>
        </p:nvCxnSpPr>
        <p:spPr>
          <a:xfrm flipH="1">
            <a:off x="1129276" y="2954492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0C18E15-329B-0ABE-9187-8B7315B1DAEA}"/>
              </a:ext>
            </a:extLst>
          </p:cNvPr>
          <p:cNvCxnSpPr>
            <a:cxnSpLocks/>
          </p:cNvCxnSpPr>
          <p:nvPr/>
        </p:nvCxnSpPr>
        <p:spPr>
          <a:xfrm>
            <a:off x="6898070" y="2810779"/>
            <a:ext cx="421760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ED8C08-5241-9B03-C5F7-94B2B4F0B03D}"/>
              </a:ext>
            </a:extLst>
          </p:cNvPr>
          <p:cNvCxnSpPr>
            <a:cxnSpLocks/>
          </p:cNvCxnSpPr>
          <p:nvPr/>
        </p:nvCxnSpPr>
        <p:spPr>
          <a:xfrm>
            <a:off x="6898070" y="1839369"/>
            <a:ext cx="42176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0CB0A8C-013B-B5F1-DCE2-3E858ACDCB8F}"/>
              </a:ext>
            </a:extLst>
          </p:cNvPr>
          <p:cNvCxnSpPr>
            <a:cxnSpLocks/>
          </p:cNvCxnSpPr>
          <p:nvPr/>
        </p:nvCxnSpPr>
        <p:spPr>
          <a:xfrm>
            <a:off x="4156842" y="5153546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A4C04A4-EB53-0149-C1B1-53F6750E2C61}"/>
              </a:ext>
            </a:extLst>
          </p:cNvPr>
          <p:cNvCxnSpPr>
            <a:cxnSpLocks/>
          </p:cNvCxnSpPr>
          <p:nvPr/>
        </p:nvCxnSpPr>
        <p:spPr>
          <a:xfrm>
            <a:off x="4179263" y="4870010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EC727AA-55B5-2F7E-8C68-A8CA8E5555DD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0C7BB8E-0744-7B57-DCA0-DC6B4EB2B804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4087C8-2CF5-7D3D-6A1D-F679686A70BC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A822CB-056B-1A49-467D-CB083D079CD9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82BC1D-D9F6-680C-2359-F5C33426530E}"/>
              </a:ext>
            </a:extLst>
          </p:cNvPr>
          <p:cNvCxnSpPr>
            <a:cxnSpLocks/>
          </p:cNvCxnSpPr>
          <p:nvPr/>
        </p:nvCxnSpPr>
        <p:spPr>
          <a:xfrm>
            <a:off x="1129276" y="2437059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4E7AE16-BAD8-E8DB-51F3-80BA4938842F}"/>
              </a:ext>
            </a:extLst>
          </p:cNvPr>
          <p:cNvSpPr txBox="1"/>
          <p:nvPr/>
        </p:nvSpPr>
        <p:spPr>
          <a:xfrm>
            <a:off x="8924925" y="4381301"/>
            <a:ext cx="2924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Dry Sites:</a:t>
            </a:r>
          </a:p>
          <a:p>
            <a:r>
              <a:rPr lang="en-GB" dirty="0"/>
              <a:t>Tozer Way - January and July </a:t>
            </a:r>
          </a:p>
          <a:p>
            <a:endParaRPr lang="en-GB" dirty="0"/>
          </a:p>
          <a:p>
            <a:r>
              <a:rPr lang="en-GB" dirty="0"/>
              <a:t>Chichester College, west branch - due to ongoing construction work!</a:t>
            </a:r>
          </a:p>
        </p:txBody>
      </p:sp>
    </p:spTree>
    <p:extLst>
      <p:ext uri="{BB962C8B-B14F-4D97-AF65-F5344CB8AC3E}">
        <p14:creationId xmlns:p14="http://schemas.microsoft.com/office/powerpoint/2010/main" val="3923421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B674C-15C9-F96C-9215-24497C61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3AC0-4E28-66DE-149C-653878D8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06" y="56235"/>
            <a:ext cx="2867134" cy="653503"/>
          </a:xfrm>
        </p:spPr>
        <p:txBody>
          <a:bodyPr>
            <a:normAutofit fontScale="90000"/>
          </a:bodyPr>
          <a:lstStyle/>
          <a:p>
            <a:r>
              <a:rPr lang="en-GB" dirty="0"/>
              <a:t>Pagham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624004-1001-25C9-F953-8F67918CE700}"/>
              </a:ext>
            </a:extLst>
          </p:cNvPr>
          <p:cNvSpPr txBox="1"/>
          <p:nvPr/>
        </p:nvSpPr>
        <p:spPr>
          <a:xfrm>
            <a:off x="9484895" y="6008667"/>
            <a:ext cx="25797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Pagham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86FE88-E4A5-7010-6923-466FF594BA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9" t="3649" r="1658" b="7297"/>
          <a:stretch>
            <a:fillRect/>
          </a:stretch>
        </p:blipFill>
        <p:spPr>
          <a:xfrm>
            <a:off x="7632378" y="81958"/>
            <a:ext cx="4432300" cy="6277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D8581B-1D56-615D-2B53-7B011171F3DE}"/>
              </a:ext>
            </a:extLst>
          </p:cNvPr>
          <p:cNvSpPr txBox="1"/>
          <p:nvPr/>
        </p:nvSpPr>
        <p:spPr>
          <a:xfrm>
            <a:off x="3164594" y="709738"/>
            <a:ext cx="901407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Length: 10.3 km</a:t>
            </a:r>
          </a:p>
          <a:p>
            <a:r>
              <a:rPr lang="en-GB" sz="1600" dirty="0"/>
              <a:t>Catchment Area: 33.4 km2</a:t>
            </a:r>
          </a:p>
          <a:p>
            <a:endParaRPr lang="en-GB" sz="1600" dirty="0"/>
          </a:p>
          <a:p>
            <a:r>
              <a:rPr lang="en-GB" sz="1600" dirty="0"/>
              <a:t>8 sites historically monitored to classify. </a:t>
            </a:r>
          </a:p>
          <a:p>
            <a:r>
              <a:rPr lang="en-GB" sz="1600" dirty="0"/>
              <a:t>1 site in 2022, Cycle 3: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By The Salt House – Ammonia, Temp, Dissolved Oxygen (Bad), Phosphate, Acid Neutralising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r>
              <a:rPr lang="en-GB" sz="1600" b="1" dirty="0"/>
              <a:t>Reason for Not Achieving Good (RNAG):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Sewage (continuous)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Physical Modifications - Flood Protection, Reservoir, Land Drainage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Agricultural – Poor Soil Management, Poor Nutrient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Invasive (floating Pennywort)</a:t>
            </a:r>
          </a:p>
          <a:p>
            <a:endParaRPr lang="en-GB" sz="1600" dirty="0"/>
          </a:p>
          <a:p>
            <a:r>
              <a:rPr lang="en-GB" sz="1600" dirty="0"/>
              <a:t>Impacts: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Flow, Temp, Fish, Invertebrates, Ammonia, Phosphate, Dissolved Oxygen, Macrophytes and </a:t>
            </a:r>
            <a:r>
              <a:rPr lang="en-GB" sz="1600" dirty="0" err="1"/>
              <a:t>Phytobenthos</a:t>
            </a:r>
            <a:r>
              <a:rPr lang="en-GB" sz="1600" dirty="0"/>
              <a:t> (plants and algae),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Reasons ‘Unknown’ - Under/Pending Investigation: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Perfluorooctane</a:t>
            </a:r>
            <a:r>
              <a:rPr lang="en-GB" sz="1600" dirty="0"/>
              <a:t> sulphonate (PFOS)</a:t>
            </a:r>
          </a:p>
          <a:p>
            <a:endParaRPr lang="en-GB" sz="1600" dirty="0"/>
          </a:p>
          <a:p>
            <a:r>
              <a:rPr lang="en-GB" sz="1600" dirty="0"/>
              <a:t>Awaiting recovery from delivered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Polybrominated diphenyl ethers (PBDE)(flame‑retardant chemicals)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20A0F-61E7-ACDB-45A5-445D9654C3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94"/>
          <a:stretch>
            <a:fillRect/>
          </a:stretch>
        </p:blipFill>
        <p:spPr>
          <a:xfrm>
            <a:off x="13334" y="12818"/>
            <a:ext cx="2867134" cy="68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55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EE3E-01F3-BF1D-244C-928175447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5234748-9AEE-5E82-DF61-D17D3E742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734" y="1041507"/>
            <a:ext cx="4578493" cy="2755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2803C1-41A8-EC49-E794-306A08114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02" y="1041508"/>
            <a:ext cx="4584589" cy="275563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471722D-2D31-C15F-B6B5-EC6A48B0E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03705" y="3890331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3A43F-10D9-3383-685C-B71AF13F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Pagham Rife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82DD94A-7962-2D45-5558-1DA6BC424A89}"/>
              </a:ext>
            </a:extLst>
          </p:cNvPr>
          <p:cNvCxnSpPr>
            <a:cxnSpLocks/>
          </p:cNvCxnSpPr>
          <p:nvPr/>
        </p:nvCxnSpPr>
        <p:spPr>
          <a:xfrm flipH="1">
            <a:off x="1196008" y="2659217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649746-3B02-F55A-B160-B4AAB5D6A483}"/>
              </a:ext>
            </a:extLst>
          </p:cNvPr>
          <p:cNvCxnSpPr>
            <a:cxnSpLocks/>
          </p:cNvCxnSpPr>
          <p:nvPr/>
        </p:nvCxnSpPr>
        <p:spPr>
          <a:xfrm>
            <a:off x="6988274" y="2848369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81E787-7E0C-878B-AF54-C3BBC5862610}"/>
              </a:ext>
            </a:extLst>
          </p:cNvPr>
          <p:cNvCxnSpPr>
            <a:cxnSpLocks/>
          </p:cNvCxnSpPr>
          <p:nvPr/>
        </p:nvCxnSpPr>
        <p:spPr>
          <a:xfrm>
            <a:off x="6988274" y="1849938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3B3A8BC-CC97-F19E-D73A-1B8536017A9F}"/>
              </a:ext>
            </a:extLst>
          </p:cNvPr>
          <p:cNvCxnSpPr>
            <a:cxnSpLocks/>
          </p:cNvCxnSpPr>
          <p:nvPr/>
        </p:nvCxnSpPr>
        <p:spPr>
          <a:xfrm>
            <a:off x="4156842" y="5153546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ED04F85-4BEB-5019-B0FF-3BEC7FC959A8}"/>
              </a:ext>
            </a:extLst>
          </p:cNvPr>
          <p:cNvCxnSpPr>
            <a:cxnSpLocks/>
          </p:cNvCxnSpPr>
          <p:nvPr/>
        </p:nvCxnSpPr>
        <p:spPr>
          <a:xfrm>
            <a:off x="4179263" y="4870010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FA9A79F-46E0-892A-9E3B-5DA96AC9AD3D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3A15D3A-4DB9-D7CE-A980-81EF9EF8FED5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C88A94-6A21-DB7B-BB92-66C874290DFA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8B2213-4050-DB68-4157-A62C2D9729CF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92ECBB-7232-E709-402A-CAF183BED651}"/>
              </a:ext>
            </a:extLst>
          </p:cNvPr>
          <p:cNvCxnSpPr>
            <a:cxnSpLocks/>
          </p:cNvCxnSpPr>
          <p:nvPr/>
        </p:nvCxnSpPr>
        <p:spPr>
          <a:xfrm>
            <a:off x="1195951" y="1820319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5E096A8-DBE2-903E-85AD-3B8B4590B2D7}"/>
              </a:ext>
            </a:extLst>
          </p:cNvPr>
          <p:cNvSpPr txBox="1"/>
          <p:nvPr/>
        </p:nvSpPr>
        <p:spPr>
          <a:xfrm>
            <a:off x="9129121" y="4381302"/>
            <a:ext cx="3086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Data including:</a:t>
            </a:r>
          </a:p>
          <a:p>
            <a:r>
              <a:rPr lang="en-GB" dirty="0"/>
              <a:t>RLFAS = River Lavant Flood Alleviation Scheme</a:t>
            </a:r>
          </a:p>
          <a:p>
            <a:endParaRPr lang="en-GB" dirty="0"/>
          </a:p>
          <a:p>
            <a:r>
              <a:rPr lang="en-GB" dirty="0"/>
              <a:t>Also known as Chichester Flood Relief Channel</a:t>
            </a:r>
          </a:p>
        </p:txBody>
      </p:sp>
    </p:spTree>
    <p:extLst>
      <p:ext uri="{BB962C8B-B14F-4D97-AF65-F5344CB8AC3E}">
        <p14:creationId xmlns:p14="http://schemas.microsoft.com/office/powerpoint/2010/main" val="2082788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217E-43BA-E552-4E64-60202151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B711-1D6C-27C8-65C6-0D32FE3B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11" y="49688"/>
            <a:ext cx="4154508" cy="65350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Aldingbourne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D8507-B0DE-19B6-C676-6AC7F2243C5A}"/>
              </a:ext>
            </a:extLst>
          </p:cNvPr>
          <p:cNvSpPr txBox="1"/>
          <p:nvPr/>
        </p:nvSpPr>
        <p:spPr>
          <a:xfrm>
            <a:off x="7628172" y="6444304"/>
            <a:ext cx="4507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Aldingbourne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B29E3F-23C3-8114-3501-34D9DCCCFF98}"/>
              </a:ext>
            </a:extLst>
          </p:cNvPr>
          <p:cNvSpPr txBox="1"/>
          <p:nvPr/>
        </p:nvSpPr>
        <p:spPr>
          <a:xfrm>
            <a:off x="4751368" y="796604"/>
            <a:ext cx="7316808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/>
              <a:t>Length: 10.3 km</a:t>
            </a:r>
          </a:p>
          <a:p>
            <a:r>
              <a:rPr lang="en-GB" sz="1900" dirty="0"/>
              <a:t>Catchment Area: 51.2 km2</a:t>
            </a:r>
          </a:p>
          <a:p>
            <a:endParaRPr lang="en-GB" sz="1900" dirty="0"/>
          </a:p>
          <a:p>
            <a:r>
              <a:rPr lang="en-GB" sz="1900" dirty="0"/>
              <a:t>7 sites historically monitored to classify. </a:t>
            </a:r>
          </a:p>
          <a:p>
            <a:r>
              <a:rPr lang="en-GB" sz="1900" dirty="0"/>
              <a:t>3 sites in 2022, Cycle 3:</a:t>
            </a:r>
          </a:p>
          <a:p>
            <a:r>
              <a:rPr lang="en-GB" sz="1900" dirty="0"/>
              <a:t>Bognor - Upstream </a:t>
            </a:r>
            <a:r>
              <a:rPr lang="en-GB" sz="1900" dirty="0" err="1"/>
              <a:t>Bultins</a:t>
            </a:r>
            <a:r>
              <a:rPr lang="en-GB" sz="1900" dirty="0"/>
              <a:t>, Tesco,  U/S Gladius Way </a:t>
            </a:r>
          </a:p>
          <a:p>
            <a:r>
              <a:rPr lang="en-GB" sz="1900" dirty="0"/>
              <a:t>All monitored - Ammonia, Dissolved Oxygen (DO), Phosphate, Temp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/>
          </a:p>
          <a:p>
            <a:r>
              <a:rPr lang="en-GB" sz="1900" b="1" dirty="0"/>
              <a:t>Reason for Not Achieving Good (RNAG):</a:t>
            </a:r>
          </a:p>
          <a:p>
            <a:r>
              <a:rPr lang="en-GB" sz="1900" dirty="0"/>
              <a:t>Misconnections, Road Run-off, Sewage (continuous), Poor Soil Management, Poor Nutrient Management, Land Drainage, Flood Protection</a:t>
            </a:r>
          </a:p>
          <a:p>
            <a:endParaRPr lang="en-GB" sz="1900" dirty="0"/>
          </a:p>
          <a:p>
            <a:r>
              <a:rPr lang="en-GB" sz="1900" dirty="0"/>
              <a:t>Impacts:</a:t>
            </a:r>
          </a:p>
          <a:p>
            <a:r>
              <a:rPr lang="en-GB" sz="1900" dirty="0"/>
              <a:t>Invertebrates, Phosphate, DO, Fish, </a:t>
            </a:r>
          </a:p>
          <a:p>
            <a:endParaRPr lang="en-GB" sz="1900" dirty="0"/>
          </a:p>
          <a:p>
            <a:r>
              <a:rPr lang="en-GB" sz="1900" dirty="0"/>
              <a:t>Awaiting recovery from delivered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Polybrominated diphenyl ethers (PBDE)(flame‑retardant chemicals)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26F8E9-10E2-C98F-6BA6-3A6123BF00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48" r="64110" b="11482"/>
          <a:stretch>
            <a:fillRect/>
          </a:stretch>
        </p:blipFill>
        <p:spPr>
          <a:xfrm>
            <a:off x="10258554" y="49688"/>
            <a:ext cx="1877041" cy="473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A3C694-D890-4344-5B78-C34FCD98A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07424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0E6012-2B8F-7FD5-E5CF-50EB7ADC1A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90" t="13148"/>
          <a:stretch>
            <a:fillRect/>
          </a:stretch>
        </p:blipFill>
        <p:spPr>
          <a:xfrm>
            <a:off x="8923307" y="523568"/>
            <a:ext cx="3352914" cy="54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11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D159-96EB-A531-ABB2-5257A648C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63859-05DB-CBF0-6EAC-5E538AC2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0736" y="100965"/>
            <a:ext cx="4154508" cy="65350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Lidsey Rife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0BEE4-AF32-2D60-6E45-0DF29473772B}"/>
              </a:ext>
            </a:extLst>
          </p:cNvPr>
          <p:cNvSpPr txBox="1"/>
          <p:nvPr/>
        </p:nvSpPr>
        <p:spPr>
          <a:xfrm>
            <a:off x="8317477" y="6438980"/>
            <a:ext cx="4507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Lidsey Rife |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B21560-1D9E-D539-174F-69D83B92D811}"/>
              </a:ext>
            </a:extLst>
          </p:cNvPr>
          <p:cNvSpPr txBox="1"/>
          <p:nvPr/>
        </p:nvSpPr>
        <p:spPr>
          <a:xfrm>
            <a:off x="3694093" y="796604"/>
            <a:ext cx="77835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Length: 6.35 km</a:t>
            </a:r>
          </a:p>
          <a:p>
            <a:r>
              <a:rPr lang="en-GB" sz="2000" dirty="0"/>
              <a:t>Catchment Area: 35.6 km2</a:t>
            </a:r>
          </a:p>
          <a:p>
            <a:endParaRPr lang="en-GB" sz="2000" dirty="0"/>
          </a:p>
          <a:p>
            <a:r>
              <a:rPr lang="en-GB" sz="2000" dirty="0"/>
              <a:t>6 sites historically monitored to classify. </a:t>
            </a:r>
          </a:p>
          <a:p>
            <a:r>
              <a:rPr lang="en-GB" sz="2000" dirty="0"/>
              <a:t>1 site in 2022, Cycle 3:</a:t>
            </a:r>
          </a:p>
          <a:p>
            <a:r>
              <a:rPr lang="en-GB" sz="2000" dirty="0"/>
              <a:t>Bognor – Behind Sainsbury before joining Aldingbourne</a:t>
            </a:r>
          </a:p>
          <a:p>
            <a:r>
              <a:rPr lang="en-GB" sz="2000" dirty="0"/>
              <a:t>Monitored - Ammonia, Dissolved Oxygen (Bad), Phosphate, Temp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000" b="1" dirty="0"/>
              <a:t>Reason for Not Achieving Good (RNAG):</a:t>
            </a:r>
          </a:p>
          <a:p>
            <a:r>
              <a:rPr lang="en-GB" sz="2000" dirty="0"/>
              <a:t>Misconnections, Sewage (continuous), Drought, Poor Soil Management, Horticulture</a:t>
            </a:r>
            <a:endParaRPr lang="en-GB" sz="2000" dirty="0">
              <a:solidFill>
                <a:srgbClr val="FF0000"/>
              </a:solidFill>
            </a:endParaRPr>
          </a:p>
          <a:p>
            <a:endParaRPr lang="en-GB" sz="2000" dirty="0"/>
          </a:p>
          <a:p>
            <a:r>
              <a:rPr lang="en-GB" sz="2000" dirty="0"/>
              <a:t>Impacts:</a:t>
            </a:r>
          </a:p>
          <a:p>
            <a:r>
              <a:rPr lang="en-GB" sz="2000" dirty="0"/>
              <a:t>Invertebrates, Phosphate, Dissolved Oxygen</a:t>
            </a:r>
          </a:p>
          <a:p>
            <a:endParaRPr lang="en-GB" sz="2000" dirty="0"/>
          </a:p>
          <a:p>
            <a:r>
              <a:rPr lang="en-GB" sz="2000" dirty="0"/>
              <a:t>Awaiting recovery from delivered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Mercury and its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Polybrominated diphenyl ethers (PBDE)(flame‑retardant chemicals)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668490-2078-903F-C8B0-B5FB54FEE4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48" r="64110" b="11482"/>
          <a:stretch>
            <a:fillRect/>
          </a:stretch>
        </p:blipFill>
        <p:spPr>
          <a:xfrm>
            <a:off x="10258554" y="49688"/>
            <a:ext cx="1877041" cy="4738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2E2DCF-02C8-C3D8-EF3F-2FB93E68D2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90" t="13148"/>
          <a:stretch>
            <a:fillRect/>
          </a:stretch>
        </p:blipFill>
        <p:spPr>
          <a:xfrm>
            <a:off x="8923307" y="523568"/>
            <a:ext cx="3352914" cy="546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9BDD4D-9A7B-5A87-9101-CCE420B65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429000" cy="689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39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007F5-123E-D6CE-4CFF-CCD8E9BDD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E762F78-63EE-9064-DF26-064F989BB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958" y="1047800"/>
            <a:ext cx="4584589" cy="27556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9B8B12-CED7-E501-7C59-E3CFA41AA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55" y="1047800"/>
            <a:ext cx="4584589" cy="27556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EFDA44-1D29-8194-0296-37ADCF98A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360" y="3864752"/>
            <a:ext cx="4584589" cy="275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25066D-B30E-0EC8-29B0-097B4A1A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-103851"/>
            <a:ext cx="10515600" cy="1325563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en-GB" dirty="0"/>
              <a:t>Aldingbourne &amp; Lidsey – Result Averages</a:t>
            </a:r>
            <a:br>
              <a:rPr lang="en-GB" dirty="0"/>
            </a:br>
            <a:r>
              <a:rPr lang="en-GB" sz="3200" dirty="0"/>
              <a:t>Jan 2026 to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830FEBE-FADB-7E8F-04D9-8BD5213F0328}"/>
              </a:ext>
            </a:extLst>
          </p:cNvPr>
          <p:cNvCxnSpPr>
            <a:cxnSpLocks/>
          </p:cNvCxnSpPr>
          <p:nvPr/>
        </p:nvCxnSpPr>
        <p:spPr>
          <a:xfrm flipH="1">
            <a:off x="1406104" y="3097367"/>
            <a:ext cx="385529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28DEC5-2245-DBD9-E3C8-8E2AF0C47EA6}"/>
              </a:ext>
            </a:extLst>
          </p:cNvPr>
          <p:cNvCxnSpPr>
            <a:cxnSpLocks/>
          </p:cNvCxnSpPr>
          <p:nvPr/>
        </p:nvCxnSpPr>
        <p:spPr>
          <a:xfrm>
            <a:off x="6845399" y="3353147"/>
            <a:ext cx="3855347" cy="179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11868B3-4CA1-0999-AAE6-0C2F41554861}"/>
              </a:ext>
            </a:extLst>
          </p:cNvPr>
          <p:cNvCxnSpPr>
            <a:cxnSpLocks/>
          </p:cNvCxnSpPr>
          <p:nvPr/>
        </p:nvCxnSpPr>
        <p:spPr>
          <a:xfrm>
            <a:off x="6845399" y="3089930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6DF141-0434-DA23-E51A-29ADE1BACCF3}"/>
              </a:ext>
            </a:extLst>
          </p:cNvPr>
          <p:cNvCxnSpPr>
            <a:cxnSpLocks/>
          </p:cNvCxnSpPr>
          <p:nvPr/>
        </p:nvCxnSpPr>
        <p:spPr>
          <a:xfrm>
            <a:off x="4156842" y="5153546"/>
            <a:ext cx="404648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BBDAB6F-C21B-D45A-48B8-878DCB5C7A05}"/>
              </a:ext>
            </a:extLst>
          </p:cNvPr>
          <p:cNvCxnSpPr>
            <a:cxnSpLocks/>
          </p:cNvCxnSpPr>
          <p:nvPr/>
        </p:nvCxnSpPr>
        <p:spPr>
          <a:xfrm>
            <a:off x="4179263" y="4870010"/>
            <a:ext cx="4025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014F461-90B6-7C8A-FEAB-F634AA177DAB}"/>
              </a:ext>
            </a:extLst>
          </p:cNvPr>
          <p:cNvSpPr/>
          <p:nvPr/>
        </p:nvSpPr>
        <p:spPr>
          <a:xfrm>
            <a:off x="1519829" y="5169861"/>
            <a:ext cx="467833" cy="1772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02FD93D-EE69-3B62-D13C-73E7536486C3}"/>
              </a:ext>
            </a:extLst>
          </p:cNvPr>
          <p:cNvSpPr/>
          <p:nvPr/>
        </p:nvSpPr>
        <p:spPr>
          <a:xfrm>
            <a:off x="1519829" y="4870010"/>
            <a:ext cx="467833" cy="1772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2A4686-97BD-A70A-7D2A-DAAE8A2CBD6D}"/>
              </a:ext>
            </a:extLst>
          </p:cNvPr>
          <p:cNvSpPr txBox="1"/>
          <p:nvPr/>
        </p:nvSpPr>
        <p:spPr>
          <a:xfrm>
            <a:off x="2232211" y="507379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Moderate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EE58A3-A323-1506-ECFE-C72D7B7DADF0}"/>
              </a:ext>
            </a:extLst>
          </p:cNvPr>
          <p:cNvSpPr txBox="1"/>
          <p:nvPr/>
        </p:nvSpPr>
        <p:spPr>
          <a:xfrm>
            <a:off x="2232211" y="47739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39067A-D3EF-DE19-46B3-A85B778A2BC5}"/>
              </a:ext>
            </a:extLst>
          </p:cNvPr>
          <p:cNvCxnSpPr>
            <a:cxnSpLocks/>
          </p:cNvCxnSpPr>
          <p:nvPr/>
        </p:nvCxnSpPr>
        <p:spPr>
          <a:xfrm>
            <a:off x="1406047" y="2668044"/>
            <a:ext cx="38553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027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9E438-85B8-548A-38F6-97B13C28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162E6C-23DF-06F7-007B-97861986A9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6" r="1"/>
          <a:stretch>
            <a:fillRect/>
          </a:stretch>
        </p:blipFill>
        <p:spPr>
          <a:xfrm>
            <a:off x="838200" y="494468"/>
            <a:ext cx="9667875" cy="62599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0A8EE3-A012-FE88-F063-C171D63FB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539" y="-175577"/>
            <a:ext cx="6736921" cy="670045"/>
          </a:xfrm>
        </p:spPr>
        <p:txBody>
          <a:bodyPr>
            <a:normAutofit/>
          </a:bodyPr>
          <a:lstStyle/>
          <a:p>
            <a:r>
              <a:rPr lang="en-GB" baseline="-25000" dirty="0"/>
              <a:t>Rainfall Data at Fishbourne  – last 6 months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0E301-85BE-CA0A-6339-81DFBBE8684A}"/>
              </a:ext>
            </a:extLst>
          </p:cNvPr>
          <p:cNvSpPr txBox="1"/>
          <p:nvPr/>
        </p:nvSpPr>
        <p:spPr>
          <a:xfrm>
            <a:off x="8371421" y="659768"/>
            <a:ext cx="367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Hydrology Data Explorer - Fishbourne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72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B544CD-7270-3948-04D3-2D96A2AA3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304" y="-188555"/>
            <a:ext cx="8705087" cy="727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86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543BC-B450-BAC5-B8F1-B70F7F46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E367256-C4AE-B7D8-6258-7B681A15C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4" y="601907"/>
            <a:ext cx="11191875" cy="62795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F024A3-278D-193D-6DF1-4017DACE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154" y="-68138"/>
            <a:ext cx="8463691" cy="670045"/>
          </a:xfrm>
        </p:spPr>
        <p:txBody>
          <a:bodyPr>
            <a:normAutofit/>
          </a:bodyPr>
          <a:lstStyle/>
          <a:p>
            <a:r>
              <a:rPr lang="en-GB" baseline="-25000" dirty="0"/>
              <a:t>Groundwater Data at </a:t>
            </a:r>
            <a:r>
              <a:rPr lang="en-GB" baseline="-25000" dirty="0" err="1"/>
              <a:t>Chilgrove</a:t>
            </a:r>
            <a:r>
              <a:rPr lang="en-GB" baseline="-25000" dirty="0"/>
              <a:t>  – last 6 months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5B0BFD-686B-9551-0A10-9D4B6E5DE902}"/>
              </a:ext>
            </a:extLst>
          </p:cNvPr>
          <p:cNvSpPr txBox="1"/>
          <p:nvPr/>
        </p:nvSpPr>
        <p:spPr>
          <a:xfrm>
            <a:off x="7952321" y="547359"/>
            <a:ext cx="4239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Hydrology Data Explorer - </a:t>
            </a:r>
            <a:r>
              <a:rPr lang="en-GB" dirty="0" err="1">
                <a:hlinkClick r:id="rId3"/>
              </a:rPr>
              <a:t>Chilgrove</a:t>
            </a:r>
            <a:r>
              <a:rPr lang="en-GB" dirty="0">
                <a:hlinkClick r:id="rId3"/>
              </a:rPr>
              <a:t> House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4FC085-C9EB-29E3-19B0-7DA74268EF24}"/>
              </a:ext>
            </a:extLst>
          </p:cNvPr>
          <p:cNvSpPr txBox="1"/>
          <p:nvPr/>
        </p:nvSpPr>
        <p:spPr>
          <a:xfrm>
            <a:off x="8848725" y="6417360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Meters above ordnance datum</a:t>
            </a:r>
          </a:p>
        </p:txBody>
      </p:sp>
    </p:spTree>
    <p:extLst>
      <p:ext uri="{BB962C8B-B14F-4D97-AF65-F5344CB8AC3E}">
        <p14:creationId xmlns:p14="http://schemas.microsoft.com/office/powerpoint/2010/main" val="2140838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484694-30F8-3820-03E7-4F47D4760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94" y="533858"/>
            <a:ext cx="10435412" cy="61716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3B3D5-A210-71DD-0F5E-14C515E7D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111" y="-136187"/>
            <a:ext cx="7206574" cy="670045"/>
          </a:xfrm>
        </p:spPr>
        <p:txBody>
          <a:bodyPr>
            <a:normAutofit/>
          </a:bodyPr>
          <a:lstStyle/>
          <a:p>
            <a:r>
              <a:rPr lang="en-GB" baseline="-25000" dirty="0"/>
              <a:t>Flow Data at Graylingwell – last 6 months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D8B38B-A7AF-F9A5-A4E6-923B9D5AE6A4}"/>
              </a:ext>
            </a:extLst>
          </p:cNvPr>
          <p:cNvSpPr txBox="1"/>
          <p:nvPr/>
        </p:nvSpPr>
        <p:spPr>
          <a:xfrm>
            <a:off x="7543801" y="623282"/>
            <a:ext cx="395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Hydrology Data Explorer - Graylingwell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349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ECBC-0A1C-7FC3-4E59-1EE012E7B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F3C5007-0985-F2D4-B0AA-87A31D113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82" y="540947"/>
            <a:ext cx="10611636" cy="62035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DE684-8BBB-1B47-14F6-E4C77B68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154" y="-129098"/>
            <a:ext cx="8463691" cy="670045"/>
          </a:xfrm>
        </p:spPr>
        <p:txBody>
          <a:bodyPr>
            <a:normAutofit/>
          </a:bodyPr>
          <a:lstStyle/>
          <a:p>
            <a:r>
              <a:rPr lang="en-GB" baseline="-25000" dirty="0"/>
              <a:t>Water Level Data at Graylingwell  – last 6 months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DAFBE0-AF5D-EC6D-C3DE-F842FC2E1444}"/>
              </a:ext>
            </a:extLst>
          </p:cNvPr>
          <p:cNvSpPr txBox="1"/>
          <p:nvPr/>
        </p:nvSpPr>
        <p:spPr>
          <a:xfrm>
            <a:off x="7515618" y="64020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Hydrology Data Explorer - Graylingwell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596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87FE9-F620-1586-9A15-DDCFF997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182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Any Questions??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B6371-1947-28CC-5D68-697FEC14C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75447"/>
            <a:ext cx="3132909" cy="3688556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19327C-9ABE-F897-7784-348B1A4E9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13" y="3024643"/>
            <a:ext cx="3383573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922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1127-D43A-81DE-BD47-69F000001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837" y="76280"/>
            <a:ext cx="3743325" cy="1325563"/>
          </a:xfrm>
        </p:spPr>
        <p:txBody>
          <a:bodyPr/>
          <a:lstStyle/>
          <a:p>
            <a:pPr algn="ctr"/>
            <a:r>
              <a:rPr lang="en-GB" dirty="0"/>
              <a:t>Riverfly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49D0-2BA4-54F3-10A1-D140CCAA6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3439" y="1870666"/>
            <a:ext cx="5888686" cy="454918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12 sites have been monitored by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WSRT and Friends of the Ems groups</a:t>
            </a:r>
          </a:p>
          <a:p>
            <a:pPr>
              <a:lnSpc>
                <a:spcPct val="100000"/>
              </a:lnSpc>
            </a:pPr>
            <a:endParaRPr lang="en-GB" sz="31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61 surveys completed</a:t>
            </a:r>
          </a:p>
          <a:p>
            <a:pPr>
              <a:lnSpc>
                <a:spcPct val="100000"/>
              </a:lnSpc>
            </a:pPr>
            <a:endParaRPr lang="en-GB" sz="31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4 sites on the Ems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2 sites on the Ham Brook,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2 sites on the Bosham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100" dirty="0"/>
              <a:t>4 sites on the Lavant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1CBB28-B414-EC4C-8869-4692E61E8C06}"/>
              </a:ext>
            </a:extLst>
          </p:cNvPr>
          <p:cNvSpPr txBox="1"/>
          <p:nvPr/>
        </p:nvSpPr>
        <p:spPr>
          <a:xfrm>
            <a:off x="4198924" y="1032511"/>
            <a:ext cx="341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January 2026 to 16</a:t>
            </a:r>
            <a:r>
              <a:rPr lang="en-GB" baseline="30000" dirty="0"/>
              <a:t>th</a:t>
            </a:r>
            <a:r>
              <a:rPr lang="en-GB" dirty="0"/>
              <a:t> July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A3E062-E758-4929-B948-DD59DEEBB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17200">
            <a:off x="-244824" y="1061768"/>
            <a:ext cx="4525590" cy="47344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D3F0F-8D33-6793-E9D3-A3A08F779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16822">
            <a:off x="7343618" y="1667990"/>
            <a:ext cx="4979236" cy="44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08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8163C-1947-047A-C8E1-74D67E9D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33FB0A-C2A3-74CF-3810-C3278792C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0"/>
            <a:ext cx="11468100" cy="71184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F57ACC-17AF-4DF3-5CC5-4FA2B59B2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676275"/>
            <a:ext cx="5343525" cy="776288"/>
          </a:xfrm>
        </p:spPr>
        <p:txBody>
          <a:bodyPr/>
          <a:lstStyle/>
          <a:p>
            <a:pPr algn="ctr"/>
            <a:r>
              <a:rPr lang="en-GB" dirty="0"/>
              <a:t>Riverfly Locations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134814-1C74-424C-B21C-DEBA54CF9DD5}"/>
              </a:ext>
            </a:extLst>
          </p:cNvPr>
          <p:cNvSpPr/>
          <p:nvPr/>
        </p:nvSpPr>
        <p:spPr>
          <a:xfrm>
            <a:off x="1495425" y="3429000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B0134E-6DFA-DDD2-7417-8DACFE3441AE}"/>
              </a:ext>
            </a:extLst>
          </p:cNvPr>
          <p:cNvSpPr/>
          <p:nvPr/>
        </p:nvSpPr>
        <p:spPr>
          <a:xfrm>
            <a:off x="1057275" y="4410075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8F18843-0DDA-788D-69B4-1403E9C2CF16}"/>
              </a:ext>
            </a:extLst>
          </p:cNvPr>
          <p:cNvSpPr/>
          <p:nvPr/>
        </p:nvSpPr>
        <p:spPr>
          <a:xfrm>
            <a:off x="828675" y="4777220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BF205C-4DE0-8D10-E8FE-65686DF7D328}"/>
              </a:ext>
            </a:extLst>
          </p:cNvPr>
          <p:cNvSpPr/>
          <p:nvPr/>
        </p:nvSpPr>
        <p:spPr>
          <a:xfrm>
            <a:off x="3414280" y="1960418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57C9560-D2BC-C5C5-A278-C8009A5F708C}"/>
              </a:ext>
            </a:extLst>
          </p:cNvPr>
          <p:cNvSpPr/>
          <p:nvPr/>
        </p:nvSpPr>
        <p:spPr>
          <a:xfrm>
            <a:off x="2605087" y="5403272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5311A6-D916-7D52-15D1-D7EEE249599E}"/>
              </a:ext>
            </a:extLst>
          </p:cNvPr>
          <p:cNvSpPr/>
          <p:nvPr/>
        </p:nvSpPr>
        <p:spPr>
          <a:xfrm>
            <a:off x="2943225" y="4886757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50C4C0-BFFD-DFFB-D116-D18D3869B623}"/>
              </a:ext>
            </a:extLst>
          </p:cNvPr>
          <p:cNvSpPr/>
          <p:nvPr/>
        </p:nvSpPr>
        <p:spPr>
          <a:xfrm>
            <a:off x="7944716" y="2376055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F05D61-6187-BC60-B928-86B87CBF2824}"/>
              </a:ext>
            </a:extLst>
          </p:cNvPr>
          <p:cNvSpPr/>
          <p:nvPr/>
        </p:nvSpPr>
        <p:spPr>
          <a:xfrm>
            <a:off x="8360353" y="3449665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8E1C8A3-A5D3-5353-7479-79156E6DA131}"/>
              </a:ext>
            </a:extLst>
          </p:cNvPr>
          <p:cNvSpPr/>
          <p:nvPr/>
        </p:nvSpPr>
        <p:spPr>
          <a:xfrm>
            <a:off x="8769061" y="4003964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9982C93-7DCE-94C5-C0C1-376373B49EC0}"/>
              </a:ext>
            </a:extLst>
          </p:cNvPr>
          <p:cNvSpPr/>
          <p:nvPr/>
        </p:nvSpPr>
        <p:spPr>
          <a:xfrm>
            <a:off x="10245956" y="258300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8E7C258-5DAE-18BE-65AC-9AA0E2C4EBE0}"/>
              </a:ext>
            </a:extLst>
          </p:cNvPr>
          <p:cNvSpPr/>
          <p:nvPr/>
        </p:nvSpPr>
        <p:spPr>
          <a:xfrm>
            <a:off x="4962524" y="5506748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EDF235-DD47-8D67-AD23-18784F91B586}"/>
              </a:ext>
            </a:extLst>
          </p:cNvPr>
          <p:cNvSpPr/>
          <p:nvPr/>
        </p:nvSpPr>
        <p:spPr>
          <a:xfrm>
            <a:off x="4591050" y="6296025"/>
            <a:ext cx="228600" cy="219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326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5DBA1-7A9F-7BD6-9F03-EE7A22673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CAA6-99C0-9632-A4E7-8B0E2794A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Riverfly review - Ems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F171A-B70E-3EAB-2B09-E57B15C5E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9234">
            <a:off x="8703790" y="2597327"/>
            <a:ext cx="3566469" cy="3731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518C1B-20EF-F6D9-A332-7B8B14C618A3}"/>
              </a:ext>
            </a:extLst>
          </p:cNvPr>
          <p:cNvSpPr txBox="1"/>
          <p:nvPr/>
        </p:nvSpPr>
        <p:spPr>
          <a:xfrm>
            <a:off x="6238877" y="1597860"/>
            <a:ext cx="47624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Species Found:</a:t>
            </a:r>
          </a:p>
          <a:p>
            <a:r>
              <a:rPr lang="en-GB" sz="2400" dirty="0"/>
              <a:t>Cased Caddis</a:t>
            </a:r>
          </a:p>
          <a:p>
            <a:r>
              <a:rPr lang="en-GB" sz="2400" dirty="0" err="1"/>
              <a:t>Caselesss</a:t>
            </a:r>
            <a:r>
              <a:rPr lang="en-GB" sz="2400" dirty="0"/>
              <a:t> Caddis</a:t>
            </a:r>
          </a:p>
          <a:p>
            <a:r>
              <a:rPr lang="en-GB" sz="2400" dirty="0"/>
              <a:t>Blue-Winged Olive</a:t>
            </a:r>
          </a:p>
          <a:p>
            <a:r>
              <a:rPr lang="en-GB" sz="2400" dirty="0"/>
              <a:t>Olives (</a:t>
            </a:r>
            <a:r>
              <a:rPr lang="en-GB" sz="2400" dirty="0" err="1"/>
              <a:t>Baetidae</a:t>
            </a:r>
            <a:r>
              <a:rPr lang="en-GB" sz="2400" dirty="0"/>
              <a:t>)</a:t>
            </a:r>
          </a:p>
          <a:p>
            <a:r>
              <a:rPr lang="en-GB" sz="2400" dirty="0"/>
              <a:t>Stoneflies</a:t>
            </a:r>
          </a:p>
          <a:p>
            <a:r>
              <a:rPr lang="en-GB" sz="2400" dirty="0"/>
              <a:t>Freshwater Shrimp</a:t>
            </a:r>
          </a:p>
          <a:p>
            <a:endParaRPr lang="en-GB" sz="2400" dirty="0"/>
          </a:p>
          <a:p>
            <a:r>
              <a:rPr lang="en-GB" sz="2400" dirty="0"/>
              <a:t>No:</a:t>
            </a:r>
          </a:p>
          <a:p>
            <a:r>
              <a:rPr lang="en-GB" sz="2400" dirty="0"/>
              <a:t>Mayfly (Ephemeridae)</a:t>
            </a:r>
          </a:p>
          <a:p>
            <a:r>
              <a:rPr lang="en-GB" sz="2400" dirty="0"/>
              <a:t>Flat-Bodied Stone Clinger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B233B-911E-D1A1-4A3B-8ACCB48B3135}"/>
              </a:ext>
            </a:extLst>
          </p:cNvPr>
          <p:cNvSpPr txBox="1"/>
          <p:nvPr/>
        </p:nvSpPr>
        <p:spPr>
          <a:xfrm>
            <a:off x="976896" y="1383764"/>
            <a:ext cx="45123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/>
              <a:t>4 sites monitored: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/>
              <a:t>Walderton</a:t>
            </a:r>
            <a:r>
              <a:rPr lang="en-GB" sz="2000" dirty="0"/>
              <a:t> Junction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Brooklyn Cottage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Mill Meadows Farm (Trigger of 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Brook Meadows (Trigger of 7)</a:t>
            </a:r>
          </a:p>
          <a:p>
            <a:endParaRPr lang="en-GB" sz="2000" dirty="0"/>
          </a:p>
          <a:p>
            <a:pPr>
              <a:lnSpc>
                <a:spcPct val="100000"/>
              </a:lnSpc>
            </a:pPr>
            <a:r>
              <a:rPr lang="en-GB" sz="2000" dirty="0" err="1"/>
              <a:t>Walderton</a:t>
            </a:r>
            <a:r>
              <a:rPr lang="en-GB" sz="2000" dirty="0"/>
              <a:t> reported Low/No flow in June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Brook Meadows flooded in Feb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531C77-A28A-155A-8967-55B77CB39CC7}"/>
              </a:ext>
            </a:extLst>
          </p:cNvPr>
          <p:cNvSpPr txBox="1"/>
          <p:nvPr/>
        </p:nvSpPr>
        <p:spPr>
          <a:xfrm>
            <a:off x="976896" y="4246086"/>
            <a:ext cx="45123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Highest RMI score was 14 at </a:t>
            </a:r>
          </a:p>
          <a:p>
            <a:r>
              <a:rPr lang="en-GB" sz="2000" dirty="0"/>
              <a:t>Brooklyn Cottage</a:t>
            </a:r>
          </a:p>
          <a:p>
            <a:endParaRPr lang="en-GB" sz="2000" dirty="0"/>
          </a:p>
          <a:p>
            <a:r>
              <a:rPr lang="en-GB" sz="2000" dirty="0"/>
              <a:t>Lowest score was 2 at </a:t>
            </a:r>
            <a:r>
              <a:rPr lang="en-GB" sz="2000" dirty="0" err="1"/>
              <a:t>Walderton</a:t>
            </a:r>
            <a:r>
              <a:rPr lang="en-GB" sz="2000" dirty="0"/>
              <a:t> Junction</a:t>
            </a:r>
          </a:p>
        </p:txBody>
      </p:sp>
    </p:spTree>
    <p:extLst>
      <p:ext uri="{BB962C8B-B14F-4D97-AF65-F5344CB8AC3E}">
        <p14:creationId xmlns:p14="http://schemas.microsoft.com/office/powerpoint/2010/main" val="840841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E6235-2BD8-E233-251F-15CB75C98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AF01-262A-835A-F8F5-8ABA8ABC0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Riverfly review - Hambrook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658C8-ED1F-6035-87B0-A5EC9235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17200">
            <a:off x="8951440" y="-683351"/>
            <a:ext cx="3566469" cy="3731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E8D5AA-94CC-7745-818B-04B137F33CE3}"/>
              </a:ext>
            </a:extLst>
          </p:cNvPr>
          <p:cNvSpPr txBox="1"/>
          <p:nvPr/>
        </p:nvSpPr>
        <p:spPr>
          <a:xfrm>
            <a:off x="6915142" y="2019869"/>
            <a:ext cx="47624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Species Found:</a:t>
            </a:r>
          </a:p>
          <a:p>
            <a:r>
              <a:rPr lang="en-GB" sz="2400" dirty="0"/>
              <a:t>Cased Caddis</a:t>
            </a:r>
          </a:p>
          <a:p>
            <a:r>
              <a:rPr lang="en-GB" sz="2400" dirty="0" err="1"/>
              <a:t>Caselesss</a:t>
            </a:r>
            <a:r>
              <a:rPr lang="en-GB" sz="2400" dirty="0"/>
              <a:t> Caddis</a:t>
            </a:r>
          </a:p>
          <a:p>
            <a:r>
              <a:rPr lang="en-GB" sz="2400" dirty="0"/>
              <a:t>Blue-Winged Olive</a:t>
            </a:r>
          </a:p>
          <a:p>
            <a:r>
              <a:rPr lang="en-GB" sz="2400" dirty="0"/>
              <a:t>Olives (</a:t>
            </a:r>
            <a:r>
              <a:rPr lang="en-GB" sz="2400" dirty="0" err="1"/>
              <a:t>Baetidae</a:t>
            </a:r>
            <a:r>
              <a:rPr lang="en-GB" sz="2400" dirty="0"/>
              <a:t>)</a:t>
            </a:r>
          </a:p>
          <a:p>
            <a:r>
              <a:rPr lang="en-GB" sz="2400" dirty="0"/>
              <a:t>Freshwater Shrimp</a:t>
            </a:r>
          </a:p>
          <a:p>
            <a:endParaRPr lang="en-GB" dirty="0"/>
          </a:p>
          <a:p>
            <a:r>
              <a:rPr lang="en-GB" sz="2000" dirty="0"/>
              <a:t>No:</a:t>
            </a:r>
          </a:p>
          <a:p>
            <a:r>
              <a:rPr lang="en-GB" sz="2000" dirty="0"/>
              <a:t>Mayfly (Ephemeridae)</a:t>
            </a:r>
          </a:p>
          <a:p>
            <a:r>
              <a:rPr lang="en-GB" sz="2000" dirty="0"/>
              <a:t>Flat-Bodied Stone Clinger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B49AB-E87D-6CD1-8ACE-CE143E24D128}"/>
              </a:ext>
            </a:extLst>
          </p:cNvPr>
          <p:cNvSpPr txBox="1"/>
          <p:nvPr/>
        </p:nvSpPr>
        <p:spPr>
          <a:xfrm>
            <a:off x="1283937" y="1743076"/>
            <a:ext cx="39929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2 sites monitored: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Blackbarn (Trigger of 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School Lane (Trigger of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842863-E55C-7912-BE58-6F8DF7669586}"/>
              </a:ext>
            </a:extLst>
          </p:cNvPr>
          <p:cNvSpPr txBox="1"/>
          <p:nvPr/>
        </p:nvSpPr>
        <p:spPr>
          <a:xfrm>
            <a:off x="1283937" y="3558958"/>
            <a:ext cx="4512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Highest</a:t>
            </a:r>
            <a:r>
              <a:rPr lang="en-GB" sz="2400" dirty="0"/>
              <a:t> RMI score was 12 at School Lane</a:t>
            </a:r>
          </a:p>
          <a:p>
            <a:endParaRPr lang="en-GB" sz="2400" dirty="0"/>
          </a:p>
          <a:p>
            <a:r>
              <a:rPr lang="en-GB" sz="2400" b="1" dirty="0"/>
              <a:t>Lowest</a:t>
            </a:r>
            <a:r>
              <a:rPr lang="en-GB" sz="2400" dirty="0"/>
              <a:t> RMI scores were 9 at both site</a:t>
            </a:r>
          </a:p>
        </p:txBody>
      </p:sp>
    </p:spTree>
    <p:extLst>
      <p:ext uri="{BB962C8B-B14F-4D97-AF65-F5344CB8AC3E}">
        <p14:creationId xmlns:p14="http://schemas.microsoft.com/office/powerpoint/2010/main" val="506103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FD3B7-2A44-81B2-8A6F-516B3A12A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3AF24-8F72-6C4F-F280-66A2E62CD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Riverfly review - Bosham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D76F0-2BD3-825D-B7B1-DC831FFFD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495085">
            <a:off x="3872424" y="3590976"/>
            <a:ext cx="3566469" cy="3731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A5BAC4-FBC2-6399-0EAC-33B699162D57}"/>
              </a:ext>
            </a:extLst>
          </p:cNvPr>
          <p:cNvSpPr txBox="1"/>
          <p:nvPr/>
        </p:nvSpPr>
        <p:spPr>
          <a:xfrm>
            <a:off x="7348247" y="1690688"/>
            <a:ext cx="476249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Species Found:</a:t>
            </a:r>
          </a:p>
          <a:p>
            <a:r>
              <a:rPr lang="en-GB" sz="2400" dirty="0"/>
              <a:t>Cased Caddis</a:t>
            </a:r>
          </a:p>
          <a:p>
            <a:r>
              <a:rPr lang="en-GB" sz="2400" dirty="0" err="1"/>
              <a:t>Caselesss</a:t>
            </a:r>
            <a:r>
              <a:rPr lang="en-GB" sz="2400" dirty="0"/>
              <a:t> Caddis</a:t>
            </a:r>
          </a:p>
          <a:p>
            <a:r>
              <a:rPr lang="en-GB" sz="2400" dirty="0"/>
              <a:t>Blue-Winged Olive</a:t>
            </a:r>
          </a:p>
          <a:p>
            <a:r>
              <a:rPr lang="en-GB" sz="2400" dirty="0"/>
              <a:t>Olives (</a:t>
            </a:r>
            <a:r>
              <a:rPr lang="en-GB" sz="2400" dirty="0" err="1"/>
              <a:t>Baetidae</a:t>
            </a:r>
            <a:r>
              <a:rPr lang="en-GB" sz="2400" dirty="0"/>
              <a:t>)</a:t>
            </a:r>
          </a:p>
          <a:p>
            <a:r>
              <a:rPr lang="en-GB" sz="2400" dirty="0"/>
              <a:t>Stoneflies</a:t>
            </a:r>
          </a:p>
          <a:p>
            <a:r>
              <a:rPr lang="en-GB" sz="2400" dirty="0"/>
              <a:t>Freshwater Shrimp</a:t>
            </a:r>
          </a:p>
          <a:p>
            <a:endParaRPr lang="en-GB" sz="2400" dirty="0"/>
          </a:p>
          <a:p>
            <a:r>
              <a:rPr lang="en-GB" sz="2400" dirty="0"/>
              <a:t>No:</a:t>
            </a:r>
          </a:p>
          <a:p>
            <a:r>
              <a:rPr lang="en-GB" sz="2400" dirty="0"/>
              <a:t>Mayfly (Ephemeridae)</a:t>
            </a:r>
          </a:p>
          <a:p>
            <a:r>
              <a:rPr lang="en-GB" sz="2400" dirty="0"/>
              <a:t>Flat-Bodied Stone Clinger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FAA9B-9BFD-5F92-BED6-E09E8F05A9BD}"/>
              </a:ext>
            </a:extLst>
          </p:cNvPr>
          <p:cNvSpPr txBox="1"/>
          <p:nvPr/>
        </p:nvSpPr>
        <p:spPr>
          <a:xfrm>
            <a:off x="907403" y="1848168"/>
            <a:ext cx="48361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2 sites monitored: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Old Bridge Meadow (Trigger of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Millstream Hotel (Trigger of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E8B23-C7B6-ECD4-836C-7C698B0C0D4C}"/>
              </a:ext>
            </a:extLst>
          </p:cNvPr>
          <p:cNvSpPr txBox="1"/>
          <p:nvPr/>
        </p:nvSpPr>
        <p:spPr>
          <a:xfrm>
            <a:off x="907403" y="3586480"/>
            <a:ext cx="4512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Highest</a:t>
            </a:r>
            <a:r>
              <a:rPr lang="en-GB" sz="2400" dirty="0"/>
              <a:t> RMI score was 12 at both sites</a:t>
            </a:r>
          </a:p>
          <a:p>
            <a:endParaRPr lang="en-GB" sz="2400" dirty="0"/>
          </a:p>
          <a:p>
            <a:r>
              <a:rPr lang="en-GB" sz="2400" b="1" dirty="0"/>
              <a:t>Lowest</a:t>
            </a:r>
            <a:r>
              <a:rPr lang="en-GB" sz="2400" dirty="0"/>
              <a:t> RMI scores was 5 at The </a:t>
            </a:r>
            <a:r>
              <a:rPr lang="en-GB" sz="2400" dirty="0" err="1"/>
              <a:t>Millsteam</a:t>
            </a:r>
            <a:r>
              <a:rPr lang="en-GB" sz="2400" dirty="0"/>
              <a:t> Hotel</a:t>
            </a:r>
          </a:p>
        </p:txBody>
      </p:sp>
    </p:spTree>
    <p:extLst>
      <p:ext uri="{BB962C8B-B14F-4D97-AF65-F5344CB8AC3E}">
        <p14:creationId xmlns:p14="http://schemas.microsoft.com/office/powerpoint/2010/main" val="2297106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76EC5-FAAE-03B4-68E5-6013FFC8E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39DAF-F011-BF18-E900-2AB2F991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Riverfly review - Lavant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AD425-68B3-2491-B8B1-023695F8EED9}"/>
              </a:ext>
            </a:extLst>
          </p:cNvPr>
          <p:cNvSpPr txBox="1"/>
          <p:nvPr/>
        </p:nvSpPr>
        <p:spPr>
          <a:xfrm>
            <a:off x="6948197" y="1715218"/>
            <a:ext cx="476249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Species Found:</a:t>
            </a:r>
          </a:p>
          <a:p>
            <a:r>
              <a:rPr lang="en-GB" sz="2400" dirty="0"/>
              <a:t>Cased Caddis</a:t>
            </a:r>
          </a:p>
          <a:p>
            <a:r>
              <a:rPr lang="en-GB" sz="2400" dirty="0" err="1"/>
              <a:t>Caselesss</a:t>
            </a:r>
            <a:r>
              <a:rPr lang="en-GB" sz="2400" dirty="0"/>
              <a:t> Caddis</a:t>
            </a:r>
          </a:p>
          <a:p>
            <a:r>
              <a:rPr lang="en-GB" sz="2400" dirty="0"/>
              <a:t>Blue-Winged Olive</a:t>
            </a:r>
          </a:p>
          <a:p>
            <a:r>
              <a:rPr lang="en-GB" sz="2400" dirty="0"/>
              <a:t>Olives (</a:t>
            </a:r>
            <a:r>
              <a:rPr lang="en-GB" sz="2400" dirty="0" err="1"/>
              <a:t>Baetidae</a:t>
            </a:r>
            <a:r>
              <a:rPr lang="en-GB" sz="2400" dirty="0"/>
              <a:t>)</a:t>
            </a:r>
          </a:p>
          <a:p>
            <a:r>
              <a:rPr lang="en-GB" sz="2400" dirty="0"/>
              <a:t>Stoneflies</a:t>
            </a:r>
          </a:p>
          <a:p>
            <a:r>
              <a:rPr lang="en-GB" sz="2400" dirty="0"/>
              <a:t>Freshwater Shrimp</a:t>
            </a:r>
          </a:p>
          <a:p>
            <a:endParaRPr lang="en-GB" sz="2400" dirty="0"/>
          </a:p>
          <a:p>
            <a:r>
              <a:rPr lang="en-GB" sz="2400" dirty="0"/>
              <a:t>No:</a:t>
            </a:r>
          </a:p>
          <a:p>
            <a:r>
              <a:rPr lang="en-GB" sz="2400" dirty="0"/>
              <a:t>Mayfly (Ephemeridae)</a:t>
            </a:r>
          </a:p>
          <a:p>
            <a:r>
              <a:rPr lang="en-GB" sz="2400" dirty="0"/>
              <a:t>Flat-Bodied Stone Clinger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AD74B5-FF62-1317-8B88-3508670216EC}"/>
              </a:ext>
            </a:extLst>
          </p:cNvPr>
          <p:cNvSpPr txBox="1"/>
          <p:nvPr/>
        </p:nvSpPr>
        <p:spPr>
          <a:xfrm>
            <a:off x="1109662" y="1782395"/>
            <a:ext cx="483617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4 sites monitored: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Charlton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Marsh Lane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Sheepwash</a:t>
            </a:r>
            <a:r>
              <a:rPr lang="en-GB" sz="2400" dirty="0"/>
              <a:t> Lane (Trigger of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Fordwater (Trigger of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AD5DF3-3E5A-7212-CE21-C25FC9A2A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69067">
            <a:off x="3439963" y="3343923"/>
            <a:ext cx="2392108" cy="366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23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0A14F-7B54-DFBB-E0DC-5D2FEC3B1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633DF3-053A-83AD-3D1E-DD70BD39A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-97536"/>
            <a:ext cx="10201133" cy="697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01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166BA-237F-8376-879A-894697766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44AAB-4554-EA61-845F-159F985D0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Riverfly review - Lavant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AEC34-1A96-31A9-6B69-ACC2F4381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0" y="2490324"/>
            <a:ext cx="4660923" cy="349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Fordwater breached the trigger level, this is expected but not ideal.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 err="1"/>
              <a:t>Sheepwash</a:t>
            </a:r>
            <a:r>
              <a:rPr lang="en-GB" sz="2400" dirty="0"/>
              <a:t> Lane has now dried out for the summer (Winterbourne)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5C69A-5C04-EDA3-8E4B-600D1F99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17200">
            <a:off x="9046690" y="-837633"/>
            <a:ext cx="3566469" cy="3731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FB02F9-E65E-7EDD-6646-5C2F4631F4AD}"/>
              </a:ext>
            </a:extLst>
          </p:cNvPr>
          <p:cNvSpPr txBox="1"/>
          <p:nvPr/>
        </p:nvSpPr>
        <p:spPr>
          <a:xfrm>
            <a:off x="1244577" y="2271713"/>
            <a:ext cx="45123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Highest</a:t>
            </a:r>
            <a:r>
              <a:rPr lang="en-GB" sz="2400" dirty="0"/>
              <a:t> RMI scores were 9 at Fordwater and </a:t>
            </a:r>
            <a:r>
              <a:rPr lang="en-GB" sz="2400" dirty="0" err="1"/>
              <a:t>Sheepwash</a:t>
            </a:r>
            <a:endParaRPr lang="en-GB" sz="2400" dirty="0"/>
          </a:p>
          <a:p>
            <a:endParaRPr lang="en-GB" sz="2400" dirty="0"/>
          </a:p>
          <a:p>
            <a:r>
              <a:rPr lang="en-GB" sz="2400" b="1" dirty="0"/>
              <a:t>Lowest</a:t>
            </a:r>
            <a:r>
              <a:rPr lang="en-GB" sz="2400" dirty="0"/>
              <a:t> RMI scores was 0 at Marsh Lane and </a:t>
            </a:r>
            <a:r>
              <a:rPr lang="en-GB" sz="2400" dirty="0" err="1"/>
              <a:t>Sheepwash</a:t>
            </a:r>
            <a:r>
              <a:rPr lang="en-GB" sz="2400" dirty="0"/>
              <a:t> during first flow and first survey of the season in Jan</a:t>
            </a:r>
          </a:p>
        </p:txBody>
      </p:sp>
    </p:spTree>
    <p:extLst>
      <p:ext uri="{BB962C8B-B14F-4D97-AF65-F5344CB8AC3E}">
        <p14:creationId xmlns:p14="http://schemas.microsoft.com/office/powerpoint/2010/main" val="4108465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18079-10AB-B7CB-4C65-6A4C77E44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E6CD-51B0-0C19-1FA2-B49A39579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6288"/>
          </a:xfrm>
        </p:spPr>
        <p:txBody>
          <a:bodyPr/>
          <a:lstStyle/>
          <a:p>
            <a:pPr algn="ctr"/>
            <a:r>
              <a:rPr lang="en-GB" dirty="0"/>
              <a:t>Riverfly Results (Max)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6C4EEE-527D-5BB0-BD5D-8BC0F89CF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540050"/>
              </p:ext>
            </p:extLst>
          </p:nvPr>
        </p:nvGraphicFramePr>
        <p:xfrm>
          <a:off x="2235562" y="870857"/>
          <a:ext cx="7720876" cy="53557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60438">
                  <a:extLst>
                    <a:ext uri="{9D8B030D-6E8A-4147-A177-3AD203B41FA5}">
                      <a16:colId xmlns:a16="http://schemas.microsoft.com/office/drawing/2014/main" val="2565342312"/>
                    </a:ext>
                  </a:extLst>
                </a:gridCol>
                <a:gridCol w="3860438">
                  <a:extLst>
                    <a:ext uri="{9D8B030D-6E8A-4147-A177-3AD203B41FA5}">
                      <a16:colId xmlns:a16="http://schemas.microsoft.com/office/drawing/2014/main" val="1375572903"/>
                    </a:ext>
                  </a:extLst>
                </a:gridCol>
              </a:tblGrid>
              <a:tr h="461703">
                <a:tc>
                  <a:txBody>
                    <a:bodyPr/>
                    <a:lstStyle/>
                    <a:p>
                      <a:r>
                        <a:rPr lang="en-GB" dirty="0"/>
                        <a:t>Species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274304"/>
                  </a:ext>
                </a:extLst>
              </a:tr>
              <a:tr h="4808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Cased Caddis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1250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631278"/>
                  </a:ext>
                </a:extLst>
              </a:tr>
              <a:tr h="4808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Caseless Caddis 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–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995168"/>
                  </a:ext>
                </a:extLst>
              </a:tr>
              <a:tr h="4808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Mayfly (Ephemeridae)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None found in catchment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991565"/>
                  </a:ext>
                </a:extLst>
              </a:tr>
              <a:tr h="4808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Blue-Winged Olive 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n-GB" dirty="0" err="1">
                          <a:solidFill>
                            <a:srgbClr val="000000"/>
                          </a:solidFill>
                        </a:rPr>
                        <a:t>Ephemerellidae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1280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290716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Flat-Bodied Stone Clinger 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n-GB" dirty="0" err="1">
                          <a:solidFill>
                            <a:srgbClr val="000000"/>
                          </a:solidFill>
                        </a:rPr>
                        <a:t>Heptageniidae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None found in catchment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958192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Olives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GB" dirty="0" err="1">
                          <a:solidFill>
                            <a:srgbClr val="000000"/>
                          </a:solidFill>
                        </a:rPr>
                        <a:t>Baetidae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450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773756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Stoneflies</a:t>
                      </a: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 (Plecoptera)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503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364855"/>
                  </a:ext>
                </a:extLst>
              </a:tr>
              <a:tr h="4808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0000"/>
                          </a:solidFill>
                        </a:rPr>
                        <a:t>Freshwater Shrimp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0000"/>
                          </a:solidFill>
                        </a:rPr>
                        <a:t>Up to 1993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581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3684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33A9E-D75E-A9A2-268E-3F99D7AFB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C966A-46EC-28F5-9454-856C720D8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182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Any Questions??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65AE9-2D8B-5B31-2B47-26CB39AEC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75447"/>
            <a:ext cx="3132909" cy="3688556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A4DD2-611F-6A7A-2480-9A5B1E531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69067">
            <a:off x="4621063" y="2524773"/>
            <a:ext cx="2392108" cy="366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40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5DF7-7C64-FA75-7652-37D68AEBB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FB0A65-BCF6-0640-05ED-6FB447C99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0612" y="365125"/>
            <a:ext cx="7586890" cy="573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083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D318F-A349-9F0E-D127-1CB03F6DF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67EC90-E46F-DAFA-D854-6BF83182C6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7445" y="365125"/>
            <a:ext cx="8657109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885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0A5E9-5786-5CE9-4B11-88A541351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8600"/>
            <a:ext cx="10515600" cy="890588"/>
          </a:xfrm>
        </p:spPr>
        <p:txBody>
          <a:bodyPr/>
          <a:lstStyle/>
          <a:p>
            <a:pPr algn="ctr"/>
            <a:r>
              <a:rPr lang="en-GB" dirty="0"/>
              <a:t>Duplicate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E32563-5BB6-5B82-1581-726E640D4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347" y="1027906"/>
            <a:ext cx="10701305" cy="41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648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E4B973-27B1-71E1-9175-768E153EA5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8"/>
            <a:ext cx="6397202" cy="55503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306A31-D27B-CC19-3E77-6696FD775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018" y="2860944"/>
            <a:ext cx="7607982" cy="39523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09E3C-7200-152E-1F72-94D2A6D9DDCD}"/>
              </a:ext>
            </a:extLst>
          </p:cNvPr>
          <p:cNvSpPr txBox="1"/>
          <p:nvPr/>
        </p:nvSpPr>
        <p:spPr>
          <a:xfrm>
            <a:off x="7915275" y="283454"/>
            <a:ext cx="2962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To move the pin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Open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Zoom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Click on correct location</a:t>
            </a:r>
          </a:p>
        </p:txBody>
      </p:sp>
    </p:spTree>
    <p:extLst>
      <p:ext uri="{BB962C8B-B14F-4D97-AF65-F5344CB8AC3E}">
        <p14:creationId xmlns:p14="http://schemas.microsoft.com/office/powerpoint/2010/main" val="5874504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D82DC-F42F-F7B5-4922-33D4EC8FB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DAF18-1C16-EA44-83F5-443988D3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182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Any Questions??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2854B-20FA-9898-1D26-22B7FF683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75447"/>
            <a:ext cx="3132909" cy="3688556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F74D3-F262-AC67-E065-4EF3DF07B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13" y="3024643"/>
            <a:ext cx="3383573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01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524E5-DA42-7456-9D5B-1CCA4225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336" y="171059"/>
            <a:ext cx="7553326" cy="747713"/>
          </a:xfrm>
        </p:spPr>
        <p:txBody>
          <a:bodyPr/>
          <a:lstStyle/>
          <a:p>
            <a:r>
              <a:rPr lang="en-GB" dirty="0"/>
              <a:t>Download Survey Data – 3 ways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15D06A-AA6F-6973-E148-F563E1F1F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65" y="918772"/>
            <a:ext cx="11322867" cy="4124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7B566E-DA2D-E8CC-9EAB-2CC451439A54}"/>
              </a:ext>
            </a:extLst>
          </p:cNvPr>
          <p:cNvSpPr txBox="1"/>
          <p:nvPr/>
        </p:nvSpPr>
        <p:spPr>
          <a:xfrm>
            <a:off x="1006112" y="4230077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DEA9C9-C508-071B-7E7E-6BF8095837AC}"/>
              </a:ext>
            </a:extLst>
          </p:cNvPr>
          <p:cNvSpPr txBox="1"/>
          <p:nvPr/>
        </p:nvSpPr>
        <p:spPr>
          <a:xfrm>
            <a:off x="2485480" y="5331883"/>
            <a:ext cx="83343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For specific survey data, use the search box then click download</a:t>
            </a:r>
          </a:p>
        </p:txBody>
      </p:sp>
    </p:spTree>
    <p:extLst>
      <p:ext uri="{BB962C8B-B14F-4D97-AF65-F5344CB8AC3E}">
        <p14:creationId xmlns:p14="http://schemas.microsoft.com/office/powerpoint/2010/main" val="6441931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D1CD8E5-5958-85C5-E4C3-1AD157951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" y="96408"/>
            <a:ext cx="4839353" cy="3228975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E69981-65B4-0B00-94DD-91EC16A4CA45}"/>
              </a:ext>
            </a:extLst>
          </p:cNvPr>
          <p:cNvSpPr txBox="1"/>
          <p:nvPr/>
        </p:nvSpPr>
        <p:spPr>
          <a:xfrm>
            <a:off x="1552901" y="3101545"/>
            <a:ext cx="981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AB2AB6-D0F5-6BCC-EC3F-FA5D957C4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106" y="2811033"/>
            <a:ext cx="5893120" cy="400665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7E8545-7382-6F50-FAE5-A8477B110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050" y="96408"/>
            <a:ext cx="2771179" cy="542925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D3474B-51C7-E9EF-AB87-738C28701D01}"/>
              </a:ext>
            </a:extLst>
          </p:cNvPr>
          <p:cNvSpPr txBox="1"/>
          <p:nvPr/>
        </p:nvSpPr>
        <p:spPr>
          <a:xfrm>
            <a:off x="5067301" y="96408"/>
            <a:ext cx="4136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Open the map, zoom in so that the pins you are interested in are shown on the map page.</a:t>
            </a:r>
          </a:p>
          <a:p>
            <a:r>
              <a:rPr lang="en-GB" sz="2400" dirty="0"/>
              <a:t>Scroll down to the bottom of the legend and click </a:t>
            </a:r>
          </a:p>
          <a:p>
            <a:r>
              <a:rPr lang="en-GB" sz="2400" dirty="0"/>
              <a:t>‘Download Map Data’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AC8FC5-5C70-B879-E252-56DE061E2DBD}"/>
              </a:ext>
            </a:extLst>
          </p:cNvPr>
          <p:cNvSpPr txBox="1"/>
          <p:nvPr/>
        </p:nvSpPr>
        <p:spPr>
          <a:xfrm>
            <a:off x="267649" y="4286705"/>
            <a:ext cx="3259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For multiple sites located close together</a:t>
            </a:r>
          </a:p>
        </p:txBody>
      </p:sp>
    </p:spTree>
    <p:extLst>
      <p:ext uri="{BB962C8B-B14F-4D97-AF65-F5344CB8AC3E}">
        <p14:creationId xmlns:p14="http://schemas.microsoft.com/office/powerpoint/2010/main" val="3895310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4BD40-3E2B-6C3E-BCB1-E0102313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427"/>
            <a:ext cx="10515600" cy="1325563"/>
          </a:xfrm>
        </p:spPr>
        <p:txBody>
          <a:bodyPr/>
          <a:lstStyle/>
          <a:p>
            <a:r>
              <a:rPr lang="en-GB" dirty="0"/>
              <a:t>Western Stream Operational Catchment</a:t>
            </a:r>
            <a:br>
              <a:rPr lang="en-GB" dirty="0"/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844F7B-6F59-CA42-6666-8829D34BF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9412" r="50963" b="27112"/>
          <a:stretch>
            <a:fillRect/>
          </a:stretch>
        </p:blipFill>
        <p:spPr>
          <a:xfrm>
            <a:off x="1000491" y="1435990"/>
            <a:ext cx="5962011" cy="4220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A00C26-1EB4-0BD7-AC8A-6C556F5DDA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759" t="17263" r="1999"/>
          <a:stretch>
            <a:fillRect/>
          </a:stretch>
        </p:blipFill>
        <p:spPr>
          <a:xfrm>
            <a:off x="5434150" y="875211"/>
            <a:ext cx="6100354" cy="59720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B3A4CF-5B28-6BB2-8D80-F53F093829DA}"/>
              </a:ext>
            </a:extLst>
          </p:cNvPr>
          <p:cNvSpPr txBox="1"/>
          <p:nvPr/>
        </p:nvSpPr>
        <p:spPr>
          <a:xfrm>
            <a:off x="2296342" y="5982789"/>
            <a:ext cx="36853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Western Streams Operational Catchment Data Explorer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05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B19B4-B4D5-389C-F4E0-03CF83E05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0"/>
            <a:ext cx="647700" cy="1325563"/>
          </a:xfrm>
        </p:spPr>
        <p:txBody>
          <a:bodyPr>
            <a:normAutofit/>
          </a:bodyPr>
          <a:lstStyle/>
          <a:p>
            <a:r>
              <a:rPr lang="en-GB" sz="8800" dirty="0"/>
              <a:t>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6DF308-40DF-4610-60E9-91FA954A4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606" y="872673"/>
            <a:ext cx="10163369" cy="578530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2871180-AB69-69C2-1D88-DC50F16EB53C}"/>
              </a:ext>
            </a:extLst>
          </p:cNvPr>
          <p:cNvSpPr/>
          <p:nvPr/>
        </p:nvSpPr>
        <p:spPr>
          <a:xfrm>
            <a:off x="8982075" y="1325563"/>
            <a:ext cx="1504950" cy="9342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FCEDAF-BCA9-E4E4-3347-074E4AC72B5E}"/>
              </a:ext>
            </a:extLst>
          </p:cNvPr>
          <p:cNvSpPr txBox="1"/>
          <p:nvPr/>
        </p:nvSpPr>
        <p:spPr>
          <a:xfrm>
            <a:off x="990600" y="114300"/>
            <a:ext cx="344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For larger areas</a:t>
            </a:r>
          </a:p>
        </p:txBody>
      </p:sp>
    </p:spTree>
    <p:extLst>
      <p:ext uri="{BB962C8B-B14F-4D97-AF65-F5344CB8AC3E}">
        <p14:creationId xmlns:p14="http://schemas.microsoft.com/office/powerpoint/2010/main" val="26135398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23C7-AC3B-5356-5EEF-BFBFC326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1353799" y="365125"/>
            <a:ext cx="45719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B75A65-F797-2E2A-B281-A8AC398F8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3510" y="0"/>
            <a:ext cx="634548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9E1FC9-D4C2-3469-751F-6DF08FF91B29}"/>
              </a:ext>
            </a:extLst>
          </p:cNvPr>
          <p:cNvSpPr txBox="1"/>
          <p:nvPr/>
        </p:nvSpPr>
        <p:spPr>
          <a:xfrm>
            <a:off x="1362075" y="1819275"/>
            <a:ext cx="28098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Select the area you are interested in by clicking on the map</a:t>
            </a:r>
          </a:p>
        </p:txBody>
      </p:sp>
    </p:spTree>
    <p:extLst>
      <p:ext uri="{BB962C8B-B14F-4D97-AF65-F5344CB8AC3E}">
        <p14:creationId xmlns:p14="http://schemas.microsoft.com/office/powerpoint/2010/main" val="26030419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EE9D-8A01-CAFD-2B6C-825B517D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DC10EB-C619-C597-29A8-A263162B0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7511" y="103187"/>
            <a:ext cx="8561181" cy="66516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4F97A29-0A85-8BC0-9E84-5D2DCE2B2942}"/>
              </a:ext>
            </a:extLst>
          </p:cNvPr>
          <p:cNvSpPr/>
          <p:nvPr/>
        </p:nvSpPr>
        <p:spPr>
          <a:xfrm>
            <a:off x="9458325" y="504825"/>
            <a:ext cx="1247775" cy="7334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519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45497-2EC6-DBFC-6BF4-B7ECA7D4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2C876-D5C9-3289-6730-A4A75DDE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182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Any Questions??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84BD9-DE3C-6877-F414-17605E5BF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75447"/>
            <a:ext cx="3132909" cy="3688556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F8B8DE-49B6-6083-4416-C6CC79D95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13" y="3024643"/>
            <a:ext cx="3383573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839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D7621-3678-C40C-38D5-492A67AD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229" y="365126"/>
            <a:ext cx="7154732" cy="1325563"/>
          </a:xfrm>
        </p:spPr>
        <p:txBody>
          <a:bodyPr/>
          <a:lstStyle/>
          <a:p>
            <a:r>
              <a:rPr lang="en-GB" dirty="0"/>
              <a:t>Overview – Sewage Untreated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494AD-77F1-21CB-6E2F-5FCE55558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626" y="2012763"/>
            <a:ext cx="936409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solidFill>
                  <a:srgbClr val="000000"/>
                </a:solidFill>
                <a:latin typeface="+mj-lt"/>
              </a:rPr>
              <a:t>32 spilling assets </a:t>
            </a:r>
            <a:r>
              <a:rPr lang="en-GB" dirty="0">
                <a:latin typeface="+mj-lt"/>
              </a:rPr>
              <a:t>in the Western Streams Catchment</a:t>
            </a:r>
          </a:p>
          <a:p>
            <a:pPr marL="0" indent="0" algn="ctr">
              <a:buNone/>
            </a:pPr>
            <a:r>
              <a:rPr lang="en-GB" dirty="0">
                <a:latin typeface="+mj-lt"/>
              </a:rPr>
              <a:t>Discharged untreated sewage </a:t>
            </a:r>
            <a:r>
              <a:rPr lang="en-GB" b="1" dirty="0">
                <a:solidFill>
                  <a:srgbClr val="000000"/>
                </a:solidFill>
                <a:latin typeface="+mj-lt"/>
              </a:rPr>
              <a:t>7870 times</a:t>
            </a:r>
          </a:p>
          <a:p>
            <a:pPr marL="0" indent="0" algn="ctr">
              <a:buNone/>
            </a:pPr>
            <a:r>
              <a:rPr lang="en-GB" dirty="0">
                <a:latin typeface="+mj-lt"/>
              </a:rPr>
              <a:t>for of over </a:t>
            </a:r>
            <a:r>
              <a:rPr lang="en-GB" b="1" dirty="0">
                <a:solidFill>
                  <a:srgbClr val="000000"/>
                </a:solidFill>
                <a:latin typeface="+mj-lt"/>
              </a:rPr>
              <a:t>16,367 hours</a:t>
            </a:r>
          </a:p>
          <a:p>
            <a:pPr marL="0" indent="0" algn="ctr">
              <a:buNone/>
            </a:pPr>
            <a:endParaRPr lang="en-GB" b="1" dirty="0">
              <a:latin typeface="+mj-lt"/>
            </a:endParaRPr>
          </a:p>
          <a:p>
            <a:pPr marL="0" indent="0" algn="ctr">
              <a:buNone/>
            </a:pPr>
            <a:endParaRPr lang="en-GB" b="1" dirty="0">
              <a:latin typeface="+mj-lt"/>
            </a:endParaRPr>
          </a:p>
          <a:p>
            <a:pPr marL="0" indent="0" algn="ctr">
              <a:lnSpc>
                <a:spcPct val="50000"/>
              </a:lnSpc>
              <a:buNone/>
            </a:pPr>
            <a:r>
              <a:rPr lang="en-GB" sz="2000" dirty="0"/>
              <a:t>Spill data can be found and downloaded from: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en-GB" sz="2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Southern Water - Rivers and Seas Watch</a:t>
            </a:r>
            <a:endParaRPr lang="en-GB" sz="2000" dirty="0">
              <a:solidFill>
                <a:srgbClr val="0070C0"/>
              </a:solidFill>
            </a:endParaRPr>
          </a:p>
          <a:p>
            <a:pPr marL="0" indent="0" algn="ctr">
              <a:lnSpc>
                <a:spcPct val="50000"/>
              </a:lnSpc>
              <a:buNone/>
            </a:pPr>
            <a:endParaRPr lang="en-GB" sz="2000" dirty="0">
              <a:solidFill>
                <a:srgbClr val="0070C0"/>
              </a:solidFill>
            </a:endParaRPr>
          </a:p>
          <a:p>
            <a:pPr marL="0" indent="0" algn="ctr">
              <a:lnSpc>
                <a:spcPct val="50000"/>
              </a:lnSpc>
              <a:buNone/>
            </a:pPr>
            <a:r>
              <a:rPr lang="en-GB" sz="2000" dirty="0">
                <a:solidFill>
                  <a:schemeClr val="bg1">
                    <a:lumMod val="10000"/>
                  </a:schemeClr>
                </a:solidFill>
              </a:rPr>
              <a:t>Check EDM data and download via: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en-GB" sz="20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Event Duration Monitoring - Storm Overflow Explorer</a:t>
            </a:r>
            <a:endParaRPr lang="en-GB" sz="2000" dirty="0"/>
          </a:p>
          <a:p>
            <a:pPr marL="0" indent="0" algn="ctr">
              <a:buNone/>
            </a:pPr>
            <a:endParaRPr lang="en-GB" b="1" dirty="0">
              <a:latin typeface="+mj-lt"/>
            </a:endParaRP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9220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30B13E-FBC6-1998-9889-54F4285A4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3" y="390526"/>
            <a:ext cx="12176357" cy="561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94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27BBC-7519-38AB-A6CA-B83BB2583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FAC2-A17B-AD73-8F88-66F97FDE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7819FA-CC74-26FC-5C21-F7D312C33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3739"/>
            <a:ext cx="12163962" cy="50026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1A92EF-DB25-D43E-FA79-CD8DD39831BB}"/>
              </a:ext>
            </a:extLst>
          </p:cNvPr>
          <p:cNvSpPr txBox="1"/>
          <p:nvPr/>
        </p:nvSpPr>
        <p:spPr>
          <a:xfrm>
            <a:off x="9277350" y="5843115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Spill hours rounded down from Rivers &amp; Seas website data on 21</a:t>
            </a:r>
            <a:r>
              <a:rPr lang="en-GB" baseline="30000" dirty="0"/>
              <a:t>st</a:t>
            </a:r>
            <a:r>
              <a:rPr lang="en-GB" dirty="0"/>
              <a:t> July 2026</a:t>
            </a:r>
          </a:p>
        </p:txBody>
      </p:sp>
    </p:spTree>
    <p:extLst>
      <p:ext uri="{BB962C8B-B14F-4D97-AF65-F5344CB8AC3E}">
        <p14:creationId xmlns:p14="http://schemas.microsoft.com/office/powerpoint/2010/main" val="34899744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9A95-4906-1EAB-6C62-57C408AC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461" y="-85724"/>
            <a:ext cx="8519076" cy="1325563"/>
          </a:xfrm>
        </p:spPr>
        <p:txBody>
          <a:bodyPr/>
          <a:lstStyle/>
          <a:p>
            <a:pPr algn="ctr"/>
            <a:r>
              <a:rPr lang="en-GB" dirty="0"/>
              <a:t>Sewage Discharges – RG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3A539-5ACC-FAFC-91AC-6F6C90C43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0971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15* sites are not currently being monitored regularly both up and downstream: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4672C-6DD7-5FFF-EE1A-4DC910031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094" y="2617352"/>
            <a:ext cx="4167811" cy="38755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0AAEE7-5C22-D6EC-7A35-15766EB0ACDF}"/>
              </a:ext>
            </a:extLst>
          </p:cNvPr>
          <p:cNvSpPr txBox="1"/>
          <p:nvPr/>
        </p:nvSpPr>
        <p:spPr>
          <a:xfrm>
            <a:off x="9783208" y="4423450"/>
            <a:ext cx="21050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*This list has not been checked recently. If you are interested in taking on one of them then please chat with Sam.</a:t>
            </a:r>
          </a:p>
        </p:txBody>
      </p:sp>
    </p:spTree>
    <p:extLst>
      <p:ext uri="{BB962C8B-B14F-4D97-AF65-F5344CB8AC3E}">
        <p14:creationId xmlns:p14="http://schemas.microsoft.com/office/powerpoint/2010/main" val="8364022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F09B-CBB6-7E6A-E160-007A1196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Other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A5D36-328C-CD40-67C7-382179074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3550" y="1690688"/>
            <a:ext cx="9372600" cy="4351338"/>
          </a:xfrm>
        </p:spPr>
        <p:txBody>
          <a:bodyPr/>
          <a:lstStyle/>
          <a:p>
            <a:r>
              <a:rPr lang="en-GB" dirty="0"/>
              <a:t>Soil run-off</a:t>
            </a:r>
          </a:p>
          <a:p>
            <a:r>
              <a:rPr lang="en-GB" dirty="0"/>
              <a:t>Livestock poaching riverbanks</a:t>
            </a:r>
          </a:p>
          <a:p>
            <a:r>
              <a:rPr lang="en-GB" dirty="0"/>
              <a:t>Farms</a:t>
            </a:r>
          </a:p>
          <a:p>
            <a:r>
              <a:rPr lang="en-GB" dirty="0"/>
              <a:t>Golf courses, run off from fertilizers &amp; abstraction</a:t>
            </a:r>
          </a:p>
          <a:p>
            <a:endParaRPr lang="en-GB" dirty="0"/>
          </a:p>
          <a:p>
            <a:r>
              <a:rPr lang="en-GB" dirty="0"/>
              <a:t>What else are you finding?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F5818-2AFB-BAC3-5826-E596F3627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661" y="3117751"/>
            <a:ext cx="3367590" cy="337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981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E65ED-627C-B0AC-98ED-E65BD053F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dirty="0"/>
              <a:t>Kit Maintenance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AE94A1-22F5-9CC3-4B63-93B399C36408}"/>
              </a:ext>
            </a:extLst>
          </p:cNvPr>
          <p:cNvSpPr txBox="1"/>
          <p:nvPr/>
        </p:nvSpPr>
        <p:spPr>
          <a:xfrm>
            <a:off x="1156305" y="1325563"/>
            <a:ext cx="9132711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200" dirty="0"/>
              <a:t>Cleaning and drying your kit at the end of your survey day is good practice.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Prolongs the life of your monitoring equipment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Prevents the spread of invasive species (INNS)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Prevents nutrient and chemical contamination between samples</a:t>
            </a:r>
          </a:p>
          <a:p>
            <a:endParaRPr lang="en-GB" sz="2200" dirty="0"/>
          </a:p>
          <a:p>
            <a:r>
              <a:rPr lang="en-GB" sz="2200" b="1" u="sng" dirty="0"/>
              <a:t>Hanna Checker cuvettes, water collection device, syringe, Secchi tube</a:t>
            </a:r>
            <a:endParaRPr lang="en-GB" sz="2200" dirty="0"/>
          </a:p>
          <a:p>
            <a:r>
              <a:rPr lang="en-GB" sz="2200" dirty="0"/>
              <a:t>Rinse out with warm water and leave to air dry</a:t>
            </a:r>
          </a:p>
          <a:p>
            <a:endParaRPr lang="en-GB" sz="2200" dirty="0"/>
          </a:p>
          <a:p>
            <a:r>
              <a:rPr lang="en-GB" sz="2200" b="1" u="sng" dirty="0"/>
              <a:t>TDS/Temp monitor pens </a:t>
            </a:r>
          </a:p>
          <a:p>
            <a:r>
              <a:rPr lang="en-GB" sz="2200" dirty="0"/>
              <a:t>Soak the tips in lukewarm water for 5 mins then air dry before replacing cap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8D9F557-3223-ADCB-FF8E-CD82747197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817" y="1613471"/>
            <a:ext cx="3386183" cy="245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8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5883-7C51-B9E1-221B-258FBB09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551" y="-107950"/>
            <a:ext cx="4141787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4000" b="1" kern="1200" dirty="0">
                <a:latin typeface="Pathie" pitchFamily="50" charset="0"/>
                <a:ea typeface="+mj-ea"/>
                <a:cs typeface="+mj-cs"/>
              </a:rPr>
              <a:t>Data Overview</a:t>
            </a:r>
            <a:br>
              <a:rPr lang="en-GB" kern="1200" dirty="0">
                <a:latin typeface="Pathie" pitchFamily="50" charset="0"/>
                <a:ea typeface="+mj-ea"/>
                <a:cs typeface="+mj-cs"/>
              </a:rPr>
            </a:br>
            <a:endParaRPr lang="en-GB" kern="1200" dirty="0">
              <a:latin typeface="Pathie" pitchFamily="50" charset="0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09A5C-A1B1-4C5D-86EA-C9A9CF3FE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799" y="1649413"/>
            <a:ext cx="6172200" cy="4873625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GB" b="1" dirty="0"/>
              <a:t>243</a:t>
            </a:r>
            <a:r>
              <a:rPr lang="en-GB" dirty="0"/>
              <a:t> River guardian surveys have been submitted </a:t>
            </a:r>
          </a:p>
          <a:p>
            <a:pPr marL="0"/>
            <a:endParaRPr lang="en-GB" dirty="0"/>
          </a:p>
          <a:p>
            <a:pPr marL="0"/>
            <a:r>
              <a:rPr lang="en-GB" b="1" dirty="0"/>
              <a:t>60</a:t>
            </a:r>
            <a:r>
              <a:rPr lang="en-GB" dirty="0"/>
              <a:t>  Different sites have been monitored </a:t>
            </a:r>
          </a:p>
          <a:p>
            <a:pPr marL="0"/>
            <a:endParaRPr lang="en-GB" dirty="0"/>
          </a:p>
          <a:p>
            <a:pPr marL="0"/>
            <a:r>
              <a:rPr lang="en-GB" dirty="0"/>
              <a:t>At least </a:t>
            </a:r>
            <a:r>
              <a:rPr lang="en-GB" b="1" dirty="0"/>
              <a:t>29</a:t>
            </a:r>
            <a:r>
              <a:rPr lang="en-GB" dirty="0"/>
              <a:t> of these have been monitored 4 times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66879D-0461-57B8-8BCA-B6ABF5A3A6AE}"/>
              </a:ext>
            </a:extLst>
          </p:cNvPr>
          <p:cNvSpPr txBox="1"/>
          <p:nvPr/>
        </p:nvSpPr>
        <p:spPr>
          <a:xfrm>
            <a:off x="1451071" y="2418842"/>
            <a:ext cx="393223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4000" kern="1200" dirty="0">
                <a:solidFill>
                  <a:schemeClr val="bg1"/>
                </a:solidFill>
                <a:ea typeface="+mn-ea"/>
                <a:cs typeface="+mn-cs"/>
              </a:rPr>
              <a:t>Jan 1</a:t>
            </a:r>
            <a:r>
              <a:rPr lang="en-GB" sz="4000" kern="1200" baseline="30000" dirty="0">
                <a:solidFill>
                  <a:schemeClr val="bg1"/>
                </a:solidFill>
                <a:ea typeface="+mn-ea"/>
                <a:cs typeface="+mn-cs"/>
              </a:rPr>
              <a:t>st</a:t>
            </a:r>
            <a:r>
              <a:rPr lang="en-GB" sz="4000" kern="1200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  <a:r>
              <a:rPr lang="en-GB" sz="4000" dirty="0">
                <a:solidFill>
                  <a:schemeClr val="bg1"/>
                </a:solidFill>
              </a:rPr>
              <a:t>-</a:t>
            </a:r>
            <a:r>
              <a:rPr lang="en-GB" sz="4000" kern="1200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4000" kern="1200" dirty="0">
                <a:solidFill>
                  <a:schemeClr val="bg1"/>
                </a:solidFill>
                <a:ea typeface="+mn-ea"/>
                <a:cs typeface="+mn-cs"/>
              </a:rPr>
              <a:t>July 15</a:t>
            </a:r>
            <a:r>
              <a:rPr lang="en-GB" sz="4000" kern="1200" baseline="30000" dirty="0">
                <a:solidFill>
                  <a:schemeClr val="bg1"/>
                </a:solidFill>
                <a:ea typeface="+mn-ea"/>
                <a:cs typeface="+mn-cs"/>
              </a:rPr>
              <a:t>th</a:t>
            </a:r>
            <a:r>
              <a:rPr lang="en-GB" sz="4000" baseline="30000" dirty="0">
                <a:solidFill>
                  <a:schemeClr val="bg1"/>
                </a:solidFill>
              </a:rPr>
              <a:t> 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4000" kern="1200" dirty="0">
                <a:solidFill>
                  <a:schemeClr val="bg1"/>
                </a:solidFill>
                <a:ea typeface="+mn-ea"/>
                <a:cs typeface="+mn-cs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1845745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B65B5-7359-C26B-E477-070305A7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Health and Safety - reminders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4CB258-DE09-73AC-72A8-01AF18C2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721" y="4244211"/>
            <a:ext cx="5224725" cy="28226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FEC48E-02EF-9309-A732-2905000498C1}"/>
              </a:ext>
            </a:extLst>
          </p:cNvPr>
          <p:cNvSpPr txBox="1"/>
          <p:nvPr/>
        </p:nvSpPr>
        <p:spPr>
          <a:xfrm>
            <a:off x="1045029" y="1628503"/>
            <a:ext cx="806413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Always go out in pairs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Let someone know where you are heading and what time you expect to be 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Always wear gloves – Protect from water and reagents</a:t>
            </a:r>
            <a:endParaRPr lang="en-GB" sz="2200" dirty="0">
              <a:solidFill>
                <a:srgbClr val="0070C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2200" dirty="0">
              <a:solidFill>
                <a:srgbClr val="0070C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2200" dirty="0">
                <a:solidFill>
                  <a:srgbClr val="000000"/>
                </a:solidFill>
              </a:rPr>
              <a:t>River Guardian Risk Assessment is being updated</a:t>
            </a:r>
            <a:endParaRPr lang="en-GB" sz="2200" dirty="0">
              <a:solidFill>
                <a:srgbClr val="00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2200" dirty="0">
              <a:solidFill>
                <a:srgbClr val="0070C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Link: Home and Dry - Water Safety Course - West Mercia Search and Rescue</a:t>
            </a:r>
            <a:endParaRPr lang="en-GB" sz="2200" dirty="0">
              <a:solidFill>
                <a:srgbClr val="0070C0"/>
              </a:solidFill>
            </a:endParaRPr>
          </a:p>
          <a:p>
            <a:endParaRPr lang="en-GB" sz="2200" dirty="0">
              <a:solidFill>
                <a:srgbClr val="0070C0"/>
              </a:solidFill>
            </a:endParaRPr>
          </a:p>
          <a:p>
            <a:r>
              <a:rPr lang="en-GB" sz="2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Link: Tick awareness A5 leaflet for printing</a:t>
            </a:r>
            <a:endParaRPr lang="en-GB" sz="2200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52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90BF-B9E4-21E0-A1C4-0C240EB3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7671"/>
            <a:ext cx="2691989" cy="657954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Phosphates</a:t>
            </a:r>
            <a:br>
              <a:rPr lang="en-GB" sz="3200" dirty="0"/>
            </a:br>
            <a:br>
              <a:rPr lang="en-GB" sz="3200" dirty="0"/>
            </a:br>
            <a:r>
              <a:rPr lang="en-GB" sz="3200" dirty="0"/>
              <a:t>Sites: </a:t>
            </a:r>
            <a:br>
              <a:rPr lang="en-GB" sz="3200" dirty="0"/>
            </a:br>
            <a:r>
              <a:rPr lang="en-GB" sz="3200" dirty="0"/>
              <a:t>Jan 2025 </a:t>
            </a:r>
            <a:br>
              <a:rPr lang="en-GB" sz="3200" dirty="0"/>
            </a:br>
            <a:r>
              <a:rPr lang="en-GB" sz="3200" dirty="0"/>
              <a:t>to </a:t>
            </a:r>
            <a:br>
              <a:rPr lang="en-GB" sz="3200" dirty="0"/>
            </a:br>
            <a:r>
              <a:rPr lang="en-GB" sz="3200" dirty="0"/>
              <a:t>July 2026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8D60C-DC72-17F6-9B5C-E32701A89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524" y="1825625"/>
            <a:ext cx="7915275" cy="43513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A3D2A2-EF56-1921-4C8A-95165282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575" y="23083"/>
            <a:ext cx="9249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9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990BA-8E92-49D6-032D-FF6E6015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8" y="933450"/>
            <a:ext cx="2140772" cy="1325563"/>
          </a:xfrm>
        </p:spPr>
        <p:txBody>
          <a:bodyPr>
            <a:noAutofit/>
          </a:bodyPr>
          <a:lstStyle/>
          <a:p>
            <a:r>
              <a:rPr lang="en-GB" sz="3000" dirty="0"/>
              <a:t>Nitrates</a:t>
            </a:r>
            <a:br>
              <a:rPr lang="en-GB" sz="3000" dirty="0"/>
            </a:br>
            <a:br>
              <a:rPr lang="en-GB" sz="3000" dirty="0"/>
            </a:br>
            <a:r>
              <a:rPr lang="en-GB" sz="3000" dirty="0"/>
              <a:t>Sites: </a:t>
            </a:r>
            <a:br>
              <a:rPr lang="en-GB" sz="3000" dirty="0"/>
            </a:br>
            <a:r>
              <a:rPr lang="en-GB" sz="3000" dirty="0"/>
              <a:t>Jan 2025 </a:t>
            </a:r>
            <a:br>
              <a:rPr lang="en-GB" sz="3000" dirty="0"/>
            </a:br>
            <a:r>
              <a:rPr lang="en-GB" sz="3000" dirty="0"/>
              <a:t>to </a:t>
            </a:r>
            <a:br>
              <a:rPr lang="en-GB" sz="3000" dirty="0"/>
            </a:br>
            <a:r>
              <a:rPr lang="en-GB" sz="3000" dirty="0"/>
              <a:t>July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3A25C-C132-7A81-87C7-10FF17F93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983" y="0"/>
            <a:ext cx="9288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9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83960-01CB-0333-71E8-92792146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1A753-633F-0503-675C-CE082E10B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2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Phosphate</a:t>
            </a:r>
            <a:r>
              <a:rPr lang="en-GB" sz="1400" dirty="0"/>
              <a:t>*1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Nitrate</a:t>
            </a:r>
            <a:r>
              <a:rPr lang="en-GB" sz="1200" dirty="0"/>
              <a:t>*2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BB5E8-609A-1FD1-EE46-010F5B9A3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84" y="4062078"/>
            <a:ext cx="10586906" cy="10103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E4DE4D-1705-278C-6C68-E7ACCAD97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84" y="2046612"/>
            <a:ext cx="10586906" cy="978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5A8F65-CC7E-B8AE-29AC-520959348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742" y="5312037"/>
            <a:ext cx="9268353" cy="119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52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SRT_Colours">
      <a:dk1>
        <a:srgbClr val="23352F"/>
      </a:dk1>
      <a:lt1>
        <a:srgbClr val="EFE9E6"/>
      </a:lt1>
      <a:dk2>
        <a:srgbClr val="27463B"/>
      </a:dk2>
      <a:lt2>
        <a:srgbClr val="9CABE2"/>
      </a:lt2>
      <a:accent1>
        <a:srgbClr val="D6F584"/>
      </a:accent1>
      <a:accent2>
        <a:srgbClr val="B7BA75"/>
      </a:accent2>
      <a:accent3>
        <a:srgbClr val="496C79"/>
      </a:accent3>
      <a:accent4>
        <a:srgbClr val="828752"/>
      </a:accent4>
      <a:accent5>
        <a:srgbClr val="40A8BF"/>
      </a:accent5>
      <a:accent6>
        <a:srgbClr val="93754B"/>
      </a:accent6>
      <a:hlink>
        <a:srgbClr val="B7BA75"/>
      </a:hlink>
      <a:folHlink>
        <a:srgbClr val="496C79"/>
      </a:folHlink>
    </a:clrScheme>
    <a:fontScheme name="WSRT Fonts">
      <a:majorFont>
        <a:latin typeface="Pathie"/>
        <a:ea typeface=""/>
        <a:cs typeface=""/>
      </a:majorFont>
      <a:minorFont>
        <a:latin typeface="Givonic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SRTPowerPointTemplate_April2025" id="{2AA350B9-14DE-459D-98BF-80DBDD20F496}" vid="{948B1611-B950-43D2-9318-9C6CE1306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18baa9-e305-4803-ae87-16b0407bbf45">
      <Terms xmlns="http://schemas.microsoft.com/office/infopath/2007/PartnerControls"/>
    </lcf76f155ced4ddcb4097134ff3c332f>
    <TaxCatchAll xmlns="35dc89ab-07e9-4375-bee1-1ff81f3c970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8114646303B147A586199A0B13087D" ma:contentTypeVersion="10" ma:contentTypeDescription="Create a new document." ma:contentTypeScope="" ma:versionID="63cf12e7bc15f5d708b3dc858a342b9e">
  <xsd:schema xmlns:xsd="http://www.w3.org/2001/XMLSchema" xmlns:xs="http://www.w3.org/2001/XMLSchema" xmlns:p="http://schemas.microsoft.com/office/2006/metadata/properties" xmlns:ns2="d918baa9-e305-4803-ae87-16b0407bbf45" xmlns:ns3="35dc89ab-07e9-4375-bee1-1ff81f3c970c" targetNamespace="http://schemas.microsoft.com/office/2006/metadata/properties" ma:root="true" ma:fieldsID="e611641230c3802891a1fa461da7b45c" ns2:_="" ns3:_="">
    <xsd:import namespace="d918baa9-e305-4803-ae87-16b0407bbf45"/>
    <xsd:import namespace="35dc89ab-07e9-4375-bee1-1ff81f3c97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18baa9-e305-4803-ae87-16b0407bb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8721f3f-fc8b-44ed-8f81-f70bd7449b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dc89ab-07e9-4375-bee1-1ff81f3c97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1c34a14-1938-4a33-9572-365c0a367a96}" ma:internalName="TaxCatchAll" ma:showField="CatchAllData" ma:web="35dc89ab-07e9-4375-bee1-1ff81f3c97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BEB9D0-36CE-4182-BEB6-05AF9997875F}">
  <ds:schemaRefs>
    <ds:schemaRef ds:uri="http://schemas.microsoft.com/office/2006/metadata/properties"/>
    <ds:schemaRef ds:uri="http://schemas.microsoft.com/office/infopath/2007/PartnerControls"/>
    <ds:schemaRef ds:uri="45331a6b-8863-4dd4-b0f0-be5721c9c39e"/>
    <ds:schemaRef ds:uri="ac6f2b01-04dd-4922-a04b-a0679cefa665"/>
    <ds:schemaRef ds:uri="d918baa9-e305-4803-ae87-16b0407bbf45"/>
    <ds:schemaRef ds:uri="35dc89ab-07e9-4375-bee1-1ff81f3c970c"/>
  </ds:schemaRefs>
</ds:datastoreItem>
</file>

<file path=customXml/itemProps2.xml><?xml version="1.0" encoding="utf-8"?>
<ds:datastoreItem xmlns:ds="http://schemas.openxmlformats.org/officeDocument/2006/customXml" ds:itemID="{68445511-341A-4EFA-BA7C-90355E2E1B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8F06E6-CBEB-43DD-9BF5-961270B584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18baa9-e305-4803-ae87-16b0407bbf45"/>
    <ds:schemaRef ds:uri="35dc89ab-07e9-4375-bee1-1ff81f3c97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WSRTPowerPointTemplate_April2025</Template>
  <TotalTime>10609</TotalTime>
  <Words>2104</Words>
  <Application>Microsoft Office PowerPoint</Application>
  <PresentationFormat>Widescreen</PresentationFormat>
  <Paragraphs>468</Paragraphs>
  <Slides>60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Aptos</vt:lpstr>
      <vt:lpstr>Arial</vt:lpstr>
      <vt:lpstr>Givonic Regular</vt:lpstr>
      <vt:lpstr>Pathie</vt:lpstr>
      <vt:lpstr>Wingdings</vt:lpstr>
      <vt:lpstr>Office Theme</vt:lpstr>
      <vt:lpstr>River Guardian Western Streams Update Water Quality Monitoring  Sam Frith</vt:lpstr>
      <vt:lpstr>Thank You!</vt:lpstr>
      <vt:lpstr>PowerPoint Presentation</vt:lpstr>
      <vt:lpstr>PowerPoint Presentation</vt:lpstr>
      <vt:lpstr>Western Stream Operational Catchment </vt:lpstr>
      <vt:lpstr>Data Overview </vt:lpstr>
      <vt:lpstr>Phosphates  Sites:  Jan 2025  to  July 2026</vt:lpstr>
      <vt:lpstr>Nitrates  Sites:  Jan 2025  to  July 2026</vt:lpstr>
      <vt:lpstr>Result Ranges</vt:lpstr>
      <vt:lpstr>Result Ranges – Temperature and Turbidity</vt:lpstr>
      <vt:lpstr>Result Ranges – TDS</vt:lpstr>
      <vt:lpstr>Ems</vt:lpstr>
      <vt:lpstr>Ems – Result Averages Jan 2026 to July 2026</vt:lpstr>
      <vt:lpstr>Hambrook – Result Averages Jan 2026 to July 2026</vt:lpstr>
      <vt:lpstr>Bosham</vt:lpstr>
      <vt:lpstr>Bosham – Result Averages Jan 2026 to July 2026</vt:lpstr>
      <vt:lpstr>Broad Rife</vt:lpstr>
      <vt:lpstr>Broad Rife</vt:lpstr>
      <vt:lpstr>Broad Rife – Result Averages Jan 2026 to July 2026</vt:lpstr>
      <vt:lpstr>Bremere Rife</vt:lpstr>
      <vt:lpstr>Bremer Rife – Result Averages Jan 2026 to July 2026</vt:lpstr>
      <vt:lpstr>Lavant</vt:lpstr>
      <vt:lpstr>Lavant – Result Averages Jan 2026 to July 2026</vt:lpstr>
      <vt:lpstr>Pagham Rife</vt:lpstr>
      <vt:lpstr>Pagham Rife – Result Averages Jan 2026 to July 2026</vt:lpstr>
      <vt:lpstr>Aldingbourne Rife</vt:lpstr>
      <vt:lpstr>Lidsey Rife</vt:lpstr>
      <vt:lpstr>Aldingbourne &amp; Lidsey – Result Averages Jan 2026 to July 2026</vt:lpstr>
      <vt:lpstr>Rainfall Data at Fishbourne  – last 6 months</vt:lpstr>
      <vt:lpstr>Groundwater Data at Chilgrove  – last 6 months</vt:lpstr>
      <vt:lpstr>Flow Data at Graylingwell – last 6 months</vt:lpstr>
      <vt:lpstr>Water Level Data at Graylingwell  – last 6 months</vt:lpstr>
      <vt:lpstr>Any Questions??</vt:lpstr>
      <vt:lpstr>Riverfly review</vt:lpstr>
      <vt:lpstr>Riverfly Locations</vt:lpstr>
      <vt:lpstr>Riverfly review - Ems</vt:lpstr>
      <vt:lpstr>Riverfly review - Hambrook</vt:lpstr>
      <vt:lpstr>Riverfly review - Bosham</vt:lpstr>
      <vt:lpstr>Riverfly review - Lavant</vt:lpstr>
      <vt:lpstr>Riverfly review - Lavant</vt:lpstr>
      <vt:lpstr>Riverfly Results (Max)</vt:lpstr>
      <vt:lpstr>Any Questions??</vt:lpstr>
      <vt:lpstr>PowerPoint Presentation</vt:lpstr>
      <vt:lpstr>PowerPoint Presentation</vt:lpstr>
      <vt:lpstr>Duplicate</vt:lpstr>
      <vt:lpstr>PowerPoint Presentation</vt:lpstr>
      <vt:lpstr>Any Questions??</vt:lpstr>
      <vt:lpstr>Download Survey Data – 3 ways</vt:lpstr>
      <vt:lpstr>PowerPoint Presentation</vt:lpstr>
      <vt:lpstr>3</vt:lpstr>
      <vt:lpstr>PowerPoint Presentation</vt:lpstr>
      <vt:lpstr>PowerPoint Presentation</vt:lpstr>
      <vt:lpstr>Any Questions??</vt:lpstr>
      <vt:lpstr>Overview – Sewage Untreated</vt:lpstr>
      <vt:lpstr>PowerPoint Presentation</vt:lpstr>
      <vt:lpstr>PowerPoint Presentation</vt:lpstr>
      <vt:lpstr>Sewage Discharges – RG Monitoring</vt:lpstr>
      <vt:lpstr>Other Issues</vt:lpstr>
      <vt:lpstr>Kit Maintenance</vt:lpstr>
      <vt:lpstr>Health and Safety - reminders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Keir Smith</dc:creator>
  <cp:lastModifiedBy>Sam Frith</cp:lastModifiedBy>
  <cp:revision>211</cp:revision>
  <dcterms:created xsi:type="dcterms:W3CDTF">2025-04-03T11:22:35Z</dcterms:created>
  <dcterms:modified xsi:type="dcterms:W3CDTF">2026-07-22T09:36:41Z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0x010100328114646303B147A586199A0B13087D</vt:lpwstr>
  </property>
  <property fmtid="{D5CDD505-2E9C-101B-9397-08002B2CF9AE}" pid="3" name="MediaServiceImageTags">
    <vt:lpwstr/>
  </property>
</Properties>
</file>